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slideMasters/slideMaster6.xml" ContentType="application/vnd.openxmlformats-officedocument.presentationml.slideMaster+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changesInfos/changesInfo1.xml" ContentType="application/vnd.ms-powerpoint.changesinfo+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 id="2147483726" r:id="rId2"/>
    <p:sldMasterId id="2147483728" r:id="rId3"/>
    <p:sldMasterId id="2147483730" r:id="rId4"/>
    <p:sldMasterId id="2147483732" r:id="rId5"/>
    <p:sldMasterId id="2147483734" r:id="rId6"/>
  </p:sldMasterIdLst>
  <p:notesMasterIdLst>
    <p:notesMasterId r:id="rId20"/>
  </p:notesMasterIdLst>
  <p:sldIdLst>
    <p:sldId id="290" r:id="rId7"/>
    <p:sldId id="297" r:id="rId8"/>
    <p:sldId id="298" r:id="rId9"/>
    <p:sldId id="293" r:id="rId10"/>
    <p:sldId id="294" r:id="rId11"/>
    <p:sldId id="296" r:id="rId12"/>
    <p:sldId id="295" r:id="rId13"/>
    <p:sldId id="287" r:id="rId14"/>
    <p:sldId id="278" r:id="rId15"/>
    <p:sldId id="277" r:id="rId16"/>
    <p:sldId id="279" r:id="rId17"/>
    <p:sldId id="280" r:id="rId18"/>
    <p:sldId id="292" r:id="rId19"/>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Section par défaut" id="{9D5568E5-6755-4C19-90B7-FF23C648C79A}">
          <p14:sldIdLst>
            <p14:sldId id="290"/>
            <p14:sldId id="271"/>
            <p14:sldId id="284"/>
            <p14:sldId id="282"/>
            <p14:sldId id="281"/>
            <p14:sldId id="283"/>
            <p14:sldId id="285"/>
            <p14:sldId id="286"/>
            <p14:sldId id="287"/>
            <p14:sldId id="288"/>
            <p14:sldId id="289"/>
            <p14:sldId id="277"/>
            <p14:sldId id="278"/>
            <p14:sldId id="279"/>
            <p14:sldId id="280"/>
          </p14:sldIdLst>
        </p14:section>
        <p14:section name="Section sans titre" id="{40514772-9693-44A8-96CC-DB38C4B0FCE9}">
          <p14:sldIdLst/>
        </p14:section>
      </p14:sectionLst>
    </p:ex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D6B421-B62B-4DAB-A898-56C9D17FBD7A}" v="1" dt="2024-11-21T17:59:54.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556" autoAdjust="0"/>
    <p:restoredTop sz="94660" autoAdjust="0"/>
  </p:normalViewPr>
  <p:slideViewPr>
    <p:cSldViewPr snapToGrid="0">
      <p:cViewPr>
        <p:scale>
          <a:sx n="72" d="100"/>
          <a:sy n="72" d="100"/>
        </p:scale>
        <p:origin x="-2094" y="-1086"/>
      </p:cViewPr>
      <p:guideLst>
        <p:guide orient="horz" pos="2160"/>
        <p:guide pos="3840"/>
      </p:guideLst>
    </p:cSldViewPr>
  </p:slideViewPr>
  <p:outlineViewPr>
    <p:cViewPr>
      <p:scale>
        <a:sx n="33" d="100"/>
        <a:sy n="33" d="100"/>
      </p:scale>
      <p:origin x="0" y="3720"/>
    </p:cViewPr>
  </p:outlineViewPr>
  <p:notesTextViewPr>
    <p:cViewPr>
      <p:scale>
        <a:sx n="1" d="1"/>
        <a:sy n="1" d="1"/>
      </p:scale>
      <p:origin x="0" y="0"/>
    </p:cViewPr>
  </p:notesTextViewPr>
  <p:sorterViewPr>
    <p:cViewPr>
      <p:scale>
        <a:sx n="100" d="100"/>
        <a:sy n="100" d="100"/>
      </p:scale>
      <p:origin x="0" y="-490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9"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40" Type="http://schemas.microsoft.com/office/2016/11/relationships/changesInfo" Target="changesInfos/changesInfo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lie Fricero" userId="4524f2293ec9b471" providerId="LiveId" clId="{90D6B421-B62B-4DAB-A898-56C9D17FBD7A}"/>
    <pc:docChg chg="custSel addSld modSld modSection">
      <pc:chgData name="Natalie Fricero" userId="4524f2293ec9b471" providerId="LiveId" clId="{90D6B421-B62B-4DAB-A898-56C9D17FBD7A}" dt="2024-11-21T18:04:58.535" v="127" actId="20577"/>
      <pc:docMkLst>
        <pc:docMk/>
      </pc:docMkLst>
      <pc:sldChg chg="modSp new mod">
        <pc:chgData name="Natalie Fricero" userId="4524f2293ec9b471" providerId="LiveId" clId="{90D6B421-B62B-4DAB-A898-56C9D17FBD7A}" dt="2024-11-21T18:04:58.535" v="127" actId="20577"/>
        <pc:sldMkLst>
          <pc:docMk/>
          <pc:sldMk cId="3727451381" sldId="289"/>
        </pc:sldMkLst>
        <pc:spChg chg="mod">
          <ac:chgData name="Natalie Fricero" userId="4524f2293ec9b471" providerId="LiveId" clId="{90D6B421-B62B-4DAB-A898-56C9D17FBD7A}" dt="2024-11-21T18:04:58.535" v="127" actId="20577"/>
          <ac:spMkLst>
            <pc:docMk/>
            <pc:sldMk cId="3727451381" sldId="289"/>
            <ac:spMk id="2" creationId="{159E8831-A3B2-53B4-3DDC-3A7CD6373A05}"/>
          </ac:spMkLst>
        </pc:spChg>
        <pc:spChg chg="mod">
          <ac:chgData name="Natalie Fricero" userId="4524f2293ec9b471" providerId="LiveId" clId="{90D6B421-B62B-4DAB-A898-56C9D17FBD7A}" dt="2024-11-21T18:00:30.588" v="9" actId="14100"/>
          <ac:spMkLst>
            <pc:docMk/>
            <pc:sldMk cId="3727451381" sldId="289"/>
            <ac:spMk id="3" creationId="{FE5948F6-CAC4-253B-80C9-A9CE9F69C14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265E3E-F663-4D33-B753-CD367774D44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C960E9F5-7650-499C-B1AB-44E222F5CFE3}">
      <dgm:prSet phldrT="[Texte]"/>
      <dgm:spPr/>
      <dgm:t>
        <a:bodyPr/>
        <a:lstStyle/>
        <a:p>
          <a:r>
            <a:rPr lang="fr-FR" b="1" dirty="0" smtClean="0"/>
            <a:t>LES REGLES DEONTOLOGIQUE</a:t>
          </a:r>
          <a:r>
            <a:rPr lang="fr-FR" dirty="0" smtClean="0"/>
            <a:t>S</a:t>
          </a:r>
          <a:endParaRPr lang="fr-FR" dirty="0"/>
        </a:p>
      </dgm:t>
    </dgm:pt>
    <dgm:pt modelId="{FE49B6D4-7960-429C-B42E-7C8BB0698BE0}" type="parTrans" cxnId="{023221BF-E0CA-41E8-A166-0ABEDB2964F3}">
      <dgm:prSet/>
      <dgm:spPr/>
      <dgm:t>
        <a:bodyPr/>
        <a:lstStyle/>
        <a:p>
          <a:endParaRPr lang="fr-FR"/>
        </a:p>
      </dgm:t>
    </dgm:pt>
    <dgm:pt modelId="{5EA02D06-F231-41A2-A894-2BB324EDABC0}" type="sibTrans" cxnId="{023221BF-E0CA-41E8-A166-0ABEDB2964F3}">
      <dgm:prSet/>
      <dgm:spPr/>
      <dgm:t>
        <a:bodyPr/>
        <a:lstStyle/>
        <a:p>
          <a:endParaRPr lang="fr-FR"/>
        </a:p>
      </dgm:t>
    </dgm:pt>
    <dgm:pt modelId="{79A9B8E2-EE95-493B-A64A-81CCEE244327}">
      <dgm:prSet phldrT="[Texte]" custT="1"/>
      <dgm:spPr/>
      <dgm:t>
        <a:bodyPr/>
        <a:lstStyle/>
        <a:p>
          <a:r>
            <a:rPr lang="fr-FR" sz="1600" b="1" dirty="0" smtClean="0"/>
            <a:t>L’avocat doit envisager un mode adapté et proportionné en faveur de son client (article 3.7.1 du Code des avocats européens ; articles l’article 6-1 et 8-2 du RIN) </a:t>
          </a:r>
          <a:endParaRPr lang="fr-FR" sz="1600" dirty="0"/>
        </a:p>
      </dgm:t>
    </dgm:pt>
    <dgm:pt modelId="{6ABEA587-EC40-43C2-9FB2-B09072B7C603}" type="parTrans" cxnId="{59A24A94-C315-4E54-8EB2-EE0F3452964F}">
      <dgm:prSet/>
      <dgm:spPr/>
      <dgm:t>
        <a:bodyPr/>
        <a:lstStyle/>
        <a:p>
          <a:endParaRPr lang="fr-FR"/>
        </a:p>
      </dgm:t>
    </dgm:pt>
    <dgm:pt modelId="{1EE5304D-873B-4B7E-96B7-B6555688945B}" type="sibTrans" cxnId="{59A24A94-C315-4E54-8EB2-EE0F3452964F}">
      <dgm:prSet/>
      <dgm:spPr/>
      <dgm:t>
        <a:bodyPr/>
        <a:lstStyle/>
        <a:p>
          <a:endParaRPr lang="fr-FR"/>
        </a:p>
      </dgm:t>
    </dgm:pt>
    <dgm:pt modelId="{CBA1937E-1068-4CE8-B7BB-EFEFE6E391FC}">
      <dgm:prSet phldrT="[Texte]"/>
      <dgm:spPr/>
      <dgm:t>
        <a:bodyPr/>
        <a:lstStyle/>
        <a:p>
          <a:r>
            <a:rPr lang="fr-FR" b="1" dirty="0" smtClean="0"/>
            <a:t>LE DECRET DU 18 JUILLET 2025</a:t>
          </a:r>
          <a:endParaRPr lang="fr-FR" b="1" dirty="0"/>
        </a:p>
      </dgm:t>
    </dgm:pt>
    <dgm:pt modelId="{2FF4A5E4-A27E-4150-AF93-0ACFE0329660}" type="parTrans" cxnId="{69146178-8D51-4B7F-B222-E30F96FE7616}">
      <dgm:prSet/>
      <dgm:spPr/>
      <dgm:t>
        <a:bodyPr/>
        <a:lstStyle/>
        <a:p>
          <a:endParaRPr lang="fr-FR"/>
        </a:p>
      </dgm:t>
    </dgm:pt>
    <dgm:pt modelId="{128CC680-2D6E-4BB0-8F3B-BF9BEACDE9C8}" type="sibTrans" cxnId="{69146178-8D51-4B7F-B222-E30F96FE7616}">
      <dgm:prSet/>
      <dgm:spPr/>
      <dgm:t>
        <a:bodyPr/>
        <a:lstStyle/>
        <a:p>
          <a:endParaRPr lang="fr-FR"/>
        </a:p>
      </dgm:t>
    </dgm:pt>
    <dgm:pt modelId="{667D3253-F2E2-40D1-ADE1-37FBF8769A55}">
      <dgm:prSet phldrT="[Texte]" phldr="1"/>
      <dgm:spPr/>
      <dgm:t>
        <a:bodyPr/>
        <a:lstStyle/>
        <a:p>
          <a:endParaRPr lang="fr-FR" sz="1000" dirty="0"/>
        </a:p>
      </dgm:t>
    </dgm:pt>
    <dgm:pt modelId="{D72857A1-4AC5-481A-BE5E-D6C42199D7EE}" type="parTrans" cxnId="{AB8CB395-450D-4B27-B826-CC3B1C5047B6}">
      <dgm:prSet/>
      <dgm:spPr/>
      <dgm:t>
        <a:bodyPr/>
        <a:lstStyle/>
        <a:p>
          <a:endParaRPr lang="fr-FR"/>
        </a:p>
      </dgm:t>
    </dgm:pt>
    <dgm:pt modelId="{42CE3C90-1A62-415B-848C-3C3B1BA44257}" type="sibTrans" cxnId="{AB8CB395-450D-4B27-B826-CC3B1C5047B6}">
      <dgm:prSet/>
      <dgm:spPr/>
      <dgm:t>
        <a:bodyPr/>
        <a:lstStyle/>
        <a:p>
          <a:endParaRPr lang="fr-FR"/>
        </a:p>
      </dgm:t>
    </dgm:pt>
    <dgm:pt modelId="{129AB661-763A-4EDF-BC81-0A08AD0B71AE}">
      <dgm:prSet phldrT="[Texte]" phldr="1"/>
      <dgm:spPr/>
      <dgm:t>
        <a:bodyPr/>
        <a:lstStyle/>
        <a:p>
          <a:endParaRPr lang="fr-FR" sz="1000" dirty="0"/>
        </a:p>
      </dgm:t>
    </dgm:pt>
    <dgm:pt modelId="{C992D313-680B-4F2F-BB69-B48ABE210B27}" type="parTrans" cxnId="{6251C6DF-8B85-4442-82C4-E49E3C67FE60}">
      <dgm:prSet/>
      <dgm:spPr/>
      <dgm:t>
        <a:bodyPr/>
        <a:lstStyle/>
        <a:p>
          <a:endParaRPr lang="fr-FR"/>
        </a:p>
      </dgm:t>
    </dgm:pt>
    <dgm:pt modelId="{D5B635FF-1177-4322-9355-D851039F0385}" type="sibTrans" cxnId="{6251C6DF-8B85-4442-82C4-E49E3C67FE60}">
      <dgm:prSet/>
      <dgm:spPr/>
      <dgm:t>
        <a:bodyPr/>
        <a:lstStyle/>
        <a:p>
          <a:endParaRPr lang="fr-FR"/>
        </a:p>
      </dgm:t>
    </dgm:pt>
    <dgm:pt modelId="{3D751637-AC99-40B0-BFA8-1D19C88ADB03}">
      <dgm:prSet phldrT="[Texte]"/>
      <dgm:spPr/>
      <dgm:t>
        <a:bodyPr/>
        <a:lstStyle/>
        <a:p>
          <a:r>
            <a:rPr lang="fr-FR" dirty="0" smtClean="0"/>
            <a:t>OBJECTIF DECRET DU 18 /07/2025</a:t>
          </a:r>
          <a:endParaRPr lang="fr-FR" dirty="0"/>
        </a:p>
      </dgm:t>
    </dgm:pt>
    <dgm:pt modelId="{01D8D270-2B55-4BE4-ACED-0C175FC58041}" type="parTrans" cxnId="{861AE915-63CB-45DA-A915-196C109DD9A1}">
      <dgm:prSet/>
      <dgm:spPr/>
      <dgm:t>
        <a:bodyPr/>
        <a:lstStyle/>
        <a:p>
          <a:endParaRPr lang="fr-FR"/>
        </a:p>
      </dgm:t>
    </dgm:pt>
    <dgm:pt modelId="{33A738D3-66B7-49A4-8932-4AEC0FB06AD0}" type="sibTrans" cxnId="{861AE915-63CB-45DA-A915-196C109DD9A1}">
      <dgm:prSet/>
      <dgm:spPr/>
      <dgm:t>
        <a:bodyPr/>
        <a:lstStyle/>
        <a:p>
          <a:endParaRPr lang="fr-FR"/>
        </a:p>
      </dgm:t>
    </dgm:pt>
    <dgm:pt modelId="{5E2B5962-3801-4901-B678-92888DF286ED}">
      <dgm:prSet custT="1"/>
      <dgm:spPr/>
      <dgm:t>
        <a:bodyPr/>
        <a:lstStyle/>
        <a:p>
          <a:r>
            <a:rPr lang="fr-FR" sz="1600" b="1" dirty="0" smtClean="0"/>
            <a:t>nouveau cadre d’instruction conventionnelle : les parties et leurs avocats organisent elles-mêmes les mesures d’instruction, dont le recours à un technicien/ Expert. </a:t>
          </a:r>
          <a:endParaRPr lang="fr-FR" sz="1600" dirty="0"/>
        </a:p>
      </dgm:t>
    </dgm:pt>
    <dgm:pt modelId="{5C23B375-AB6F-4DCC-9550-EC88711DFBC1}" type="parTrans" cxnId="{42BD0034-1EFB-4931-A5C3-A63E241E5C58}">
      <dgm:prSet/>
      <dgm:spPr/>
      <dgm:t>
        <a:bodyPr/>
        <a:lstStyle/>
        <a:p>
          <a:endParaRPr lang="fr-FR"/>
        </a:p>
      </dgm:t>
    </dgm:pt>
    <dgm:pt modelId="{5BF18D20-BE71-458D-9024-30882F988A2E}" type="sibTrans" cxnId="{42BD0034-1EFB-4931-A5C3-A63E241E5C58}">
      <dgm:prSet/>
      <dgm:spPr/>
      <dgm:t>
        <a:bodyPr/>
        <a:lstStyle/>
        <a:p>
          <a:endParaRPr lang="fr-FR"/>
        </a:p>
      </dgm:t>
    </dgm:pt>
    <dgm:pt modelId="{AFC4F0C3-EAF3-4337-ADFB-4F34C4056DB6}">
      <dgm:prSet/>
      <dgm:spPr/>
      <dgm:t>
        <a:bodyPr/>
        <a:lstStyle/>
        <a:p>
          <a:endParaRPr lang="fr-FR" sz="1300" dirty="0"/>
        </a:p>
      </dgm:t>
    </dgm:pt>
    <dgm:pt modelId="{B64EDCA8-ED70-4517-A832-2DE65B53B0AC}" type="sibTrans" cxnId="{1A7504F8-A504-4467-93AF-3FF85A736E6B}">
      <dgm:prSet/>
      <dgm:spPr/>
      <dgm:t>
        <a:bodyPr/>
        <a:lstStyle/>
        <a:p>
          <a:endParaRPr lang="fr-FR"/>
        </a:p>
      </dgm:t>
    </dgm:pt>
    <dgm:pt modelId="{8FA1743F-DF34-4742-AA16-EB7597C64431}" type="parTrans" cxnId="{1A7504F8-A504-4467-93AF-3FF85A736E6B}">
      <dgm:prSet/>
      <dgm:spPr/>
      <dgm:t>
        <a:bodyPr/>
        <a:lstStyle/>
        <a:p>
          <a:endParaRPr lang="fr-FR"/>
        </a:p>
      </dgm:t>
    </dgm:pt>
    <dgm:pt modelId="{9CEDF426-D908-450B-BDDA-CCF9711C11B9}">
      <dgm:prSet custT="1"/>
      <dgm:spPr/>
      <dgm:t>
        <a:bodyPr/>
        <a:lstStyle/>
        <a:p>
          <a:r>
            <a:rPr lang="fr-FR" sz="1600" b="1" dirty="0" smtClean="0"/>
            <a:t>les parties peuvent désigner un technicien par convention (</a:t>
          </a:r>
          <a:r>
            <a:rPr lang="fr-FR" sz="1600" b="1" dirty="0" smtClean="0"/>
            <a:t>articles </a:t>
          </a:r>
          <a:r>
            <a:rPr lang="fr-FR" sz="1600" b="1" dirty="0" smtClean="0"/>
            <a:t>131 à 131-8)</a:t>
          </a:r>
          <a:endParaRPr lang="fr-FR" sz="1600" b="1" dirty="0"/>
        </a:p>
      </dgm:t>
    </dgm:pt>
    <dgm:pt modelId="{32DC4400-AF7D-4978-AB2F-66B3C04E2861}" type="sibTrans" cxnId="{8630567E-37C9-43A8-A5C9-CEA0110C4546}">
      <dgm:prSet/>
      <dgm:spPr/>
      <dgm:t>
        <a:bodyPr/>
        <a:lstStyle/>
        <a:p>
          <a:endParaRPr lang="fr-FR"/>
        </a:p>
      </dgm:t>
    </dgm:pt>
    <dgm:pt modelId="{FE8C7559-3F11-4C24-A435-5A17D4EE5EF9}" type="parTrans" cxnId="{8630567E-37C9-43A8-A5C9-CEA0110C4546}">
      <dgm:prSet/>
      <dgm:spPr/>
      <dgm:t>
        <a:bodyPr/>
        <a:lstStyle/>
        <a:p>
          <a:endParaRPr lang="fr-FR"/>
        </a:p>
      </dgm:t>
    </dgm:pt>
    <dgm:pt modelId="{BC7C6C53-D775-438D-96B0-F3D431B60A37}">
      <dgm:prSet custT="1"/>
      <dgm:spPr/>
      <dgm:t>
        <a:bodyPr/>
        <a:lstStyle/>
        <a:p>
          <a:r>
            <a:rPr lang="fr-FR" sz="1600" b="1" dirty="0" smtClean="0"/>
            <a:t>Faire de l’instruction conventionnelle le principe, l’instruction judiciaire l’exception</a:t>
          </a:r>
          <a:endParaRPr lang="fr-FR" sz="1600" b="1" dirty="0"/>
        </a:p>
      </dgm:t>
    </dgm:pt>
    <dgm:pt modelId="{AA408423-6F89-487F-96ED-4C512D61EA23}" type="sibTrans" cxnId="{5C88A1D7-2564-44F3-BC3D-D6E7D6CE1365}">
      <dgm:prSet/>
      <dgm:spPr/>
      <dgm:t>
        <a:bodyPr/>
        <a:lstStyle/>
        <a:p>
          <a:endParaRPr lang="fr-FR"/>
        </a:p>
      </dgm:t>
    </dgm:pt>
    <dgm:pt modelId="{3E964D30-4E6F-4223-8C60-73AF181F4C06}" type="parTrans" cxnId="{5C88A1D7-2564-44F3-BC3D-D6E7D6CE1365}">
      <dgm:prSet/>
      <dgm:spPr/>
      <dgm:t>
        <a:bodyPr/>
        <a:lstStyle/>
        <a:p>
          <a:endParaRPr lang="fr-FR"/>
        </a:p>
      </dgm:t>
    </dgm:pt>
    <dgm:pt modelId="{5AB73BD2-E974-459D-9CDB-0F50C43E5534}">
      <dgm:prSet custT="1"/>
      <dgm:spPr/>
      <dgm:t>
        <a:bodyPr/>
        <a:lstStyle/>
        <a:p>
          <a:endParaRPr lang="fr-FR" sz="1600" b="1" dirty="0"/>
        </a:p>
      </dgm:t>
    </dgm:pt>
    <dgm:pt modelId="{4F6880D1-2755-4FBB-AAC4-E7AF9AE7A449}" type="parTrans" cxnId="{EA272AB1-BA95-4208-BF87-077B57EFA207}">
      <dgm:prSet/>
      <dgm:spPr/>
      <dgm:t>
        <a:bodyPr/>
        <a:lstStyle/>
        <a:p>
          <a:endParaRPr lang="fr-FR"/>
        </a:p>
      </dgm:t>
    </dgm:pt>
    <dgm:pt modelId="{9A502660-492D-422B-BF30-341837BB2064}" type="sibTrans" cxnId="{EA272AB1-BA95-4208-BF87-077B57EFA207}">
      <dgm:prSet/>
      <dgm:spPr/>
      <dgm:t>
        <a:bodyPr/>
        <a:lstStyle/>
        <a:p>
          <a:endParaRPr lang="fr-FR"/>
        </a:p>
      </dgm:t>
    </dgm:pt>
    <dgm:pt modelId="{3BB8C116-B80E-4C86-849D-BDFA2D2F689E}" type="pres">
      <dgm:prSet presAssocID="{45265E3E-F663-4D33-B753-CD367774D44F}" presName="linearFlow" presStyleCnt="0">
        <dgm:presLayoutVars>
          <dgm:dir/>
          <dgm:animLvl val="lvl"/>
          <dgm:resizeHandles val="exact"/>
        </dgm:presLayoutVars>
      </dgm:prSet>
      <dgm:spPr/>
      <dgm:t>
        <a:bodyPr/>
        <a:lstStyle/>
        <a:p>
          <a:endParaRPr lang="fr-FR"/>
        </a:p>
      </dgm:t>
    </dgm:pt>
    <dgm:pt modelId="{6E470BD7-B80A-464F-9CE5-3B8A23CA79DA}" type="pres">
      <dgm:prSet presAssocID="{C960E9F5-7650-499C-B1AB-44E222F5CFE3}" presName="composite" presStyleCnt="0"/>
      <dgm:spPr/>
    </dgm:pt>
    <dgm:pt modelId="{EEED6CD6-68B3-4927-918D-F8013E90540C}" type="pres">
      <dgm:prSet presAssocID="{C960E9F5-7650-499C-B1AB-44E222F5CFE3}" presName="parentText" presStyleLbl="alignNode1" presStyleIdx="0" presStyleCnt="3">
        <dgm:presLayoutVars>
          <dgm:chMax val="1"/>
          <dgm:bulletEnabled val="1"/>
        </dgm:presLayoutVars>
      </dgm:prSet>
      <dgm:spPr/>
      <dgm:t>
        <a:bodyPr/>
        <a:lstStyle/>
        <a:p>
          <a:endParaRPr lang="fr-FR"/>
        </a:p>
      </dgm:t>
    </dgm:pt>
    <dgm:pt modelId="{6E35312D-8BF2-4B29-97A7-6BD8096578CB}" type="pres">
      <dgm:prSet presAssocID="{C960E9F5-7650-499C-B1AB-44E222F5CFE3}" presName="descendantText" presStyleLbl="alignAcc1" presStyleIdx="0" presStyleCnt="3">
        <dgm:presLayoutVars>
          <dgm:bulletEnabled val="1"/>
        </dgm:presLayoutVars>
      </dgm:prSet>
      <dgm:spPr/>
      <dgm:t>
        <a:bodyPr/>
        <a:lstStyle/>
        <a:p>
          <a:endParaRPr lang="fr-FR"/>
        </a:p>
      </dgm:t>
    </dgm:pt>
    <dgm:pt modelId="{2A90CA8D-58CD-4E27-88BE-4964EADAFB49}" type="pres">
      <dgm:prSet presAssocID="{5EA02D06-F231-41A2-A894-2BB324EDABC0}" presName="sp" presStyleCnt="0"/>
      <dgm:spPr/>
    </dgm:pt>
    <dgm:pt modelId="{A68499D0-0BF7-4681-BA00-A587CF76FE5A}" type="pres">
      <dgm:prSet presAssocID="{CBA1937E-1068-4CE8-B7BB-EFEFE6E391FC}" presName="composite" presStyleCnt="0"/>
      <dgm:spPr/>
    </dgm:pt>
    <dgm:pt modelId="{D2C13A83-02D4-4118-B576-EB4839AB880D}" type="pres">
      <dgm:prSet presAssocID="{CBA1937E-1068-4CE8-B7BB-EFEFE6E391FC}" presName="parentText" presStyleLbl="alignNode1" presStyleIdx="1" presStyleCnt="3">
        <dgm:presLayoutVars>
          <dgm:chMax val="1"/>
          <dgm:bulletEnabled val="1"/>
        </dgm:presLayoutVars>
      </dgm:prSet>
      <dgm:spPr/>
      <dgm:t>
        <a:bodyPr/>
        <a:lstStyle/>
        <a:p>
          <a:endParaRPr lang="fr-FR"/>
        </a:p>
      </dgm:t>
    </dgm:pt>
    <dgm:pt modelId="{C15B6237-3E62-4556-B42D-313AEFD6A368}" type="pres">
      <dgm:prSet presAssocID="{CBA1937E-1068-4CE8-B7BB-EFEFE6E391FC}" presName="descendantText" presStyleLbl="alignAcc1" presStyleIdx="1" presStyleCnt="3">
        <dgm:presLayoutVars>
          <dgm:bulletEnabled val="1"/>
        </dgm:presLayoutVars>
      </dgm:prSet>
      <dgm:spPr/>
      <dgm:t>
        <a:bodyPr/>
        <a:lstStyle/>
        <a:p>
          <a:endParaRPr lang="fr-FR"/>
        </a:p>
      </dgm:t>
    </dgm:pt>
    <dgm:pt modelId="{70251A44-2CE1-4EDF-BC11-DB6F2094408F}" type="pres">
      <dgm:prSet presAssocID="{128CC680-2D6E-4BB0-8F3B-BF9BEACDE9C8}" presName="sp" presStyleCnt="0"/>
      <dgm:spPr/>
    </dgm:pt>
    <dgm:pt modelId="{91FF7B70-105D-4ACF-BD5B-6EE76212F887}" type="pres">
      <dgm:prSet presAssocID="{3D751637-AC99-40B0-BFA8-1D19C88ADB03}" presName="composite" presStyleCnt="0"/>
      <dgm:spPr/>
    </dgm:pt>
    <dgm:pt modelId="{18C4C586-459D-4049-9CEA-56BC60AAE751}" type="pres">
      <dgm:prSet presAssocID="{3D751637-AC99-40B0-BFA8-1D19C88ADB03}" presName="parentText" presStyleLbl="alignNode1" presStyleIdx="2" presStyleCnt="3">
        <dgm:presLayoutVars>
          <dgm:chMax val="1"/>
          <dgm:bulletEnabled val="1"/>
        </dgm:presLayoutVars>
      </dgm:prSet>
      <dgm:spPr/>
      <dgm:t>
        <a:bodyPr/>
        <a:lstStyle/>
        <a:p>
          <a:endParaRPr lang="fr-FR"/>
        </a:p>
      </dgm:t>
    </dgm:pt>
    <dgm:pt modelId="{9DCF8A9E-E35B-49B6-9865-C347178044BB}" type="pres">
      <dgm:prSet presAssocID="{3D751637-AC99-40B0-BFA8-1D19C88ADB03}" presName="descendantText" presStyleLbl="alignAcc1" presStyleIdx="2" presStyleCnt="3" custLinFactNeighborY="-10734">
        <dgm:presLayoutVars>
          <dgm:bulletEnabled val="1"/>
        </dgm:presLayoutVars>
      </dgm:prSet>
      <dgm:spPr/>
      <dgm:t>
        <a:bodyPr/>
        <a:lstStyle/>
        <a:p>
          <a:endParaRPr lang="fr-FR"/>
        </a:p>
      </dgm:t>
    </dgm:pt>
  </dgm:ptLst>
  <dgm:cxnLst>
    <dgm:cxn modelId="{EA272AB1-BA95-4208-BF87-077B57EFA207}" srcId="{3D751637-AC99-40B0-BFA8-1D19C88ADB03}" destId="{5AB73BD2-E974-459D-9CDB-0F50C43E5534}" srcOrd="0" destOrd="0" parTransId="{4F6880D1-2755-4FBB-AAC4-E7AF9AE7A449}" sibTransId="{9A502660-492D-422B-BF30-341837BB2064}"/>
    <dgm:cxn modelId="{42BD0034-1EFB-4931-A5C3-A63E241E5C58}" srcId="{CBA1937E-1068-4CE8-B7BB-EFEFE6E391FC}" destId="{5E2B5962-3801-4901-B678-92888DF286ED}" srcOrd="1" destOrd="0" parTransId="{5C23B375-AB6F-4DCC-9550-EC88711DFBC1}" sibTransId="{5BF18D20-BE71-458D-9024-30882F988A2E}"/>
    <dgm:cxn modelId="{861AE915-63CB-45DA-A915-196C109DD9A1}" srcId="{45265E3E-F663-4D33-B753-CD367774D44F}" destId="{3D751637-AC99-40B0-BFA8-1D19C88ADB03}" srcOrd="2" destOrd="0" parTransId="{01D8D270-2B55-4BE4-ACED-0C175FC58041}" sibTransId="{33A738D3-66B7-49A4-8932-4AEC0FB06AD0}"/>
    <dgm:cxn modelId="{5C88A1D7-2564-44F3-BC3D-D6E7D6CE1365}" srcId="{3D751637-AC99-40B0-BFA8-1D19C88ADB03}" destId="{BC7C6C53-D775-438D-96B0-F3D431B60A37}" srcOrd="1" destOrd="0" parTransId="{3E964D30-4E6F-4223-8C60-73AF181F4C06}" sibTransId="{AA408423-6F89-487F-96ED-4C512D61EA23}"/>
    <dgm:cxn modelId="{1BC87652-AB41-4165-9D4E-1CAE57493924}" type="presOf" srcId="{3D751637-AC99-40B0-BFA8-1D19C88ADB03}" destId="{18C4C586-459D-4049-9CEA-56BC60AAE751}" srcOrd="0" destOrd="0" presId="urn:microsoft.com/office/officeart/2005/8/layout/chevron2"/>
    <dgm:cxn modelId="{69146178-8D51-4B7F-B222-E30F96FE7616}" srcId="{45265E3E-F663-4D33-B753-CD367774D44F}" destId="{CBA1937E-1068-4CE8-B7BB-EFEFE6E391FC}" srcOrd="1" destOrd="0" parTransId="{2FF4A5E4-A27E-4150-AF93-0ACFE0329660}" sibTransId="{128CC680-2D6E-4BB0-8F3B-BF9BEACDE9C8}"/>
    <dgm:cxn modelId="{63252E5E-AB11-4F15-99B1-3DB4E99CD615}" type="presOf" srcId="{CBA1937E-1068-4CE8-B7BB-EFEFE6E391FC}" destId="{D2C13A83-02D4-4118-B576-EB4839AB880D}" srcOrd="0" destOrd="0" presId="urn:microsoft.com/office/officeart/2005/8/layout/chevron2"/>
    <dgm:cxn modelId="{8630567E-37C9-43A8-A5C9-CEA0110C4546}" srcId="{3D751637-AC99-40B0-BFA8-1D19C88ADB03}" destId="{9CEDF426-D908-450B-BDDA-CCF9711C11B9}" srcOrd="2" destOrd="0" parTransId="{FE8C7559-3F11-4C24-A435-5A17D4EE5EF9}" sibTransId="{32DC4400-AF7D-4978-AB2F-66B3C04E2861}"/>
    <dgm:cxn modelId="{023221BF-E0CA-41E8-A166-0ABEDB2964F3}" srcId="{45265E3E-F663-4D33-B753-CD367774D44F}" destId="{C960E9F5-7650-499C-B1AB-44E222F5CFE3}" srcOrd="0" destOrd="0" parTransId="{FE49B6D4-7960-429C-B42E-7C8BB0698BE0}" sibTransId="{5EA02D06-F231-41A2-A894-2BB324EDABC0}"/>
    <dgm:cxn modelId="{AB8CB395-450D-4B27-B826-CC3B1C5047B6}" srcId="{CBA1937E-1068-4CE8-B7BB-EFEFE6E391FC}" destId="{667D3253-F2E2-40D1-ADE1-37FBF8769A55}" srcOrd="0" destOrd="0" parTransId="{D72857A1-4AC5-481A-BE5E-D6C42199D7EE}" sibTransId="{42CE3C90-1A62-415B-848C-3C3B1BA44257}"/>
    <dgm:cxn modelId="{59A24A94-C315-4E54-8EB2-EE0F3452964F}" srcId="{C960E9F5-7650-499C-B1AB-44E222F5CFE3}" destId="{79A9B8E2-EE95-493B-A64A-81CCEE244327}" srcOrd="0" destOrd="0" parTransId="{6ABEA587-EC40-43C2-9FB2-B09072B7C603}" sibTransId="{1EE5304D-873B-4B7E-96B7-B6555688945B}"/>
    <dgm:cxn modelId="{6251C6DF-8B85-4442-82C4-E49E3C67FE60}" srcId="{CBA1937E-1068-4CE8-B7BB-EFEFE6E391FC}" destId="{129AB661-763A-4EDF-BC81-0A08AD0B71AE}" srcOrd="2" destOrd="0" parTransId="{C992D313-680B-4F2F-BB69-B48ABE210B27}" sibTransId="{D5B635FF-1177-4322-9355-D851039F0385}"/>
    <dgm:cxn modelId="{1A7504F8-A504-4467-93AF-3FF85A736E6B}" srcId="{3D751637-AC99-40B0-BFA8-1D19C88ADB03}" destId="{AFC4F0C3-EAF3-4337-ADFB-4F34C4056DB6}" srcOrd="3" destOrd="0" parTransId="{8FA1743F-DF34-4742-AA16-EB7597C64431}" sibTransId="{B64EDCA8-ED70-4517-A832-2DE65B53B0AC}"/>
    <dgm:cxn modelId="{D9C908C1-4687-4F3C-95B7-DD93D133CDE4}" type="presOf" srcId="{45265E3E-F663-4D33-B753-CD367774D44F}" destId="{3BB8C116-B80E-4C86-849D-BDFA2D2F689E}" srcOrd="0" destOrd="0" presId="urn:microsoft.com/office/officeart/2005/8/layout/chevron2"/>
    <dgm:cxn modelId="{687B8141-CDE0-4D78-B869-5A3804725A32}" type="presOf" srcId="{5AB73BD2-E974-459D-9CDB-0F50C43E5534}" destId="{9DCF8A9E-E35B-49B6-9865-C347178044BB}" srcOrd="0" destOrd="0" presId="urn:microsoft.com/office/officeart/2005/8/layout/chevron2"/>
    <dgm:cxn modelId="{DF60377D-EB2E-41AC-AA03-E1079281F348}" type="presOf" srcId="{C960E9F5-7650-499C-B1AB-44E222F5CFE3}" destId="{EEED6CD6-68B3-4927-918D-F8013E90540C}" srcOrd="0" destOrd="0" presId="urn:microsoft.com/office/officeart/2005/8/layout/chevron2"/>
    <dgm:cxn modelId="{FC6BE234-F585-4D0A-B1AF-B9E9757B5D90}" type="presOf" srcId="{9CEDF426-D908-450B-BDDA-CCF9711C11B9}" destId="{9DCF8A9E-E35B-49B6-9865-C347178044BB}" srcOrd="0" destOrd="2" presId="urn:microsoft.com/office/officeart/2005/8/layout/chevron2"/>
    <dgm:cxn modelId="{B3C8BF3D-C6AE-4680-A145-09B93A002301}" type="presOf" srcId="{AFC4F0C3-EAF3-4337-ADFB-4F34C4056DB6}" destId="{9DCF8A9E-E35B-49B6-9865-C347178044BB}" srcOrd="0" destOrd="3" presId="urn:microsoft.com/office/officeart/2005/8/layout/chevron2"/>
    <dgm:cxn modelId="{90E7E8BD-B452-46A9-931E-7E1329CEA36A}" type="presOf" srcId="{BC7C6C53-D775-438D-96B0-F3D431B60A37}" destId="{9DCF8A9E-E35B-49B6-9865-C347178044BB}" srcOrd="0" destOrd="1" presId="urn:microsoft.com/office/officeart/2005/8/layout/chevron2"/>
    <dgm:cxn modelId="{BADD2F9A-9BC4-489F-9EFE-E1CC1741F473}" type="presOf" srcId="{667D3253-F2E2-40D1-ADE1-37FBF8769A55}" destId="{C15B6237-3E62-4556-B42D-313AEFD6A368}" srcOrd="0" destOrd="0" presId="urn:microsoft.com/office/officeart/2005/8/layout/chevron2"/>
    <dgm:cxn modelId="{A39C4313-7DC9-4BB0-B01E-B0C1BFAE0047}" type="presOf" srcId="{129AB661-763A-4EDF-BC81-0A08AD0B71AE}" destId="{C15B6237-3E62-4556-B42D-313AEFD6A368}" srcOrd="0" destOrd="2" presId="urn:microsoft.com/office/officeart/2005/8/layout/chevron2"/>
    <dgm:cxn modelId="{D067B043-8291-4DE6-94F8-FD4572EF4B00}" type="presOf" srcId="{5E2B5962-3801-4901-B678-92888DF286ED}" destId="{C15B6237-3E62-4556-B42D-313AEFD6A368}" srcOrd="0" destOrd="1" presId="urn:microsoft.com/office/officeart/2005/8/layout/chevron2"/>
    <dgm:cxn modelId="{0E74451F-13C0-4185-BB3E-EF310AE2D738}" type="presOf" srcId="{79A9B8E2-EE95-493B-A64A-81CCEE244327}" destId="{6E35312D-8BF2-4B29-97A7-6BD8096578CB}" srcOrd="0" destOrd="0" presId="urn:microsoft.com/office/officeart/2005/8/layout/chevron2"/>
    <dgm:cxn modelId="{509B4C0F-8600-4A79-95CE-30A949684365}" type="presParOf" srcId="{3BB8C116-B80E-4C86-849D-BDFA2D2F689E}" destId="{6E470BD7-B80A-464F-9CE5-3B8A23CA79DA}" srcOrd="0" destOrd="0" presId="urn:microsoft.com/office/officeart/2005/8/layout/chevron2"/>
    <dgm:cxn modelId="{D2073635-7C54-4DEA-9CCA-0389B6EEB472}" type="presParOf" srcId="{6E470BD7-B80A-464F-9CE5-3B8A23CA79DA}" destId="{EEED6CD6-68B3-4927-918D-F8013E90540C}" srcOrd="0" destOrd="0" presId="urn:microsoft.com/office/officeart/2005/8/layout/chevron2"/>
    <dgm:cxn modelId="{C0BB7735-FDCC-45EE-8829-038FE49F99D1}" type="presParOf" srcId="{6E470BD7-B80A-464F-9CE5-3B8A23CA79DA}" destId="{6E35312D-8BF2-4B29-97A7-6BD8096578CB}" srcOrd="1" destOrd="0" presId="urn:microsoft.com/office/officeart/2005/8/layout/chevron2"/>
    <dgm:cxn modelId="{AC353618-2230-4BE7-904F-D2702A9207E9}" type="presParOf" srcId="{3BB8C116-B80E-4C86-849D-BDFA2D2F689E}" destId="{2A90CA8D-58CD-4E27-88BE-4964EADAFB49}" srcOrd="1" destOrd="0" presId="urn:microsoft.com/office/officeart/2005/8/layout/chevron2"/>
    <dgm:cxn modelId="{EC5189AE-2451-4F33-AF0C-C77890C0871E}" type="presParOf" srcId="{3BB8C116-B80E-4C86-849D-BDFA2D2F689E}" destId="{A68499D0-0BF7-4681-BA00-A587CF76FE5A}" srcOrd="2" destOrd="0" presId="urn:microsoft.com/office/officeart/2005/8/layout/chevron2"/>
    <dgm:cxn modelId="{76E106F7-A268-4A6E-A2C7-E774BCB4E4CB}" type="presParOf" srcId="{A68499D0-0BF7-4681-BA00-A587CF76FE5A}" destId="{D2C13A83-02D4-4118-B576-EB4839AB880D}" srcOrd="0" destOrd="0" presId="urn:microsoft.com/office/officeart/2005/8/layout/chevron2"/>
    <dgm:cxn modelId="{402B447A-5A92-4CD4-9D88-646AA5EAD938}" type="presParOf" srcId="{A68499D0-0BF7-4681-BA00-A587CF76FE5A}" destId="{C15B6237-3E62-4556-B42D-313AEFD6A368}" srcOrd="1" destOrd="0" presId="urn:microsoft.com/office/officeart/2005/8/layout/chevron2"/>
    <dgm:cxn modelId="{5749E0B2-99DA-4BBA-AB2D-ECDD21F0312E}" type="presParOf" srcId="{3BB8C116-B80E-4C86-849D-BDFA2D2F689E}" destId="{70251A44-2CE1-4EDF-BC11-DB6F2094408F}" srcOrd="3" destOrd="0" presId="urn:microsoft.com/office/officeart/2005/8/layout/chevron2"/>
    <dgm:cxn modelId="{5D798FCD-C920-4AC0-9006-1CC40438038C}" type="presParOf" srcId="{3BB8C116-B80E-4C86-849D-BDFA2D2F689E}" destId="{91FF7B70-105D-4ACF-BD5B-6EE76212F887}" srcOrd="4" destOrd="0" presId="urn:microsoft.com/office/officeart/2005/8/layout/chevron2"/>
    <dgm:cxn modelId="{069C7981-DAA7-402D-8315-402995D9EFB5}" type="presParOf" srcId="{91FF7B70-105D-4ACF-BD5B-6EE76212F887}" destId="{18C4C586-459D-4049-9CEA-56BC60AAE751}" srcOrd="0" destOrd="0" presId="urn:microsoft.com/office/officeart/2005/8/layout/chevron2"/>
    <dgm:cxn modelId="{E1D39BF8-1B9B-4AF7-85D9-1089582977BD}" type="presParOf" srcId="{91FF7B70-105D-4ACF-BD5B-6EE76212F887}" destId="{9DCF8A9E-E35B-49B6-9865-C347178044BB}"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DB226A13-1EDD-4F2E-AADD-B9F3EA56A49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19F0EE0-6765-4BF8-9C74-6651513ECCC7}">
      <dgm:prSet phldrT="[Texte]"/>
      <dgm:spPr/>
      <dgm:t>
        <a:bodyPr/>
        <a:lstStyle/>
        <a:p>
          <a:r>
            <a:rPr lang="fr-FR" dirty="0" smtClean="0"/>
            <a:t>Quand</a:t>
          </a:r>
          <a:endParaRPr lang="fr-FR" dirty="0"/>
        </a:p>
      </dgm:t>
    </dgm:pt>
    <dgm:pt modelId="{A2B7ACDE-AE63-4F41-80DF-4383548E2903}" type="parTrans" cxnId="{67ACF546-74A1-4809-A24F-BCCB41794540}">
      <dgm:prSet/>
      <dgm:spPr/>
      <dgm:t>
        <a:bodyPr/>
        <a:lstStyle/>
        <a:p>
          <a:endParaRPr lang="fr-FR"/>
        </a:p>
      </dgm:t>
    </dgm:pt>
    <dgm:pt modelId="{95896A86-B146-44F4-95EB-A01AC0260953}" type="sibTrans" cxnId="{67ACF546-74A1-4809-A24F-BCCB41794540}">
      <dgm:prSet/>
      <dgm:spPr/>
      <dgm:t>
        <a:bodyPr/>
        <a:lstStyle/>
        <a:p>
          <a:endParaRPr lang="fr-FR"/>
        </a:p>
      </dgm:t>
    </dgm:pt>
    <dgm:pt modelId="{D103A5A8-D06D-43AA-B741-4161A743BF00}">
      <dgm:prSet phldrT="[Texte]"/>
      <dgm:spPr/>
      <dgm:t>
        <a:bodyPr/>
        <a:lstStyle/>
        <a:p>
          <a:r>
            <a:rPr lang="fr-FR" b="1" dirty="0" smtClean="0"/>
            <a:t>Hors de toute procédure</a:t>
          </a:r>
          <a:endParaRPr lang="fr-FR" b="1" dirty="0"/>
        </a:p>
      </dgm:t>
    </dgm:pt>
    <dgm:pt modelId="{123AA985-A2A7-4F8E-AAFC-730C98B44FCA}" type="parTrans" cxnId="{229FD941-D93A-4F95-BC63-82F469680DA1}">
      <dgm:prSet/>
      <dgm:spPr/>
      <dgm:t>
        <a:bodyPr/>
        <a:lstStyle/>
        <a:p>
          <a:endParaRPr lang="fr-FR"/>
        </a:p>
      </dgm:t>
    </dgm:pt>
    <dgm:pt modelId="{36B84E3B-EFC3-4D18-A02C-C1D6AC5A2416}" type="sibTrans" cxnId="{229FD941-D93A-4F95-BC63-82F469680DA1}">
      <dgm:prSet/>
      <dgm:spPr/>
      <dgm:t>
        <a:bodyPr/>
        <a:lstStyle/>
        <a:p>
          <a:endParaRPr lang="fr-FR"/>
        </a:p>
      </dgm:t>
    </dgm:pt>
    <dgm:pt modelId="{8274AD5E-DB55-4E67-A22F-E99A78212C8C}">
      <dgm:prSet phldrT="[Texte]"/>
      <dgm:spPr/>
      <dgm:t>
        <a:bodyPr/>
        <a:lstStyle/>
        <a:p>
          <a:r>
            <a:rPr lang="fr-FR" dirty="0" smtClean="0"/>
            <a:t>Objectifs</a:t>
          </a:r>
          <a:endParaRPr lang="fr-FR" dirty="0"/>
        </a:p>
      </dgm:t>
    </dgm:pt>
    <dgm:pt modelId="{566755A2-C559-42ED-87C5-01508452B7CE}" type="parTrans" cxnId="{DDD82ADC-7DC2-4A31-9E68-AFEA9F1CEC73}">
      <dgm:prSet/>
      <dgm:spPr/>
      <dgm:t>
        <a:bodyPr/>
        <a:lstStyle/>
        <a:p>
          <a:endParaRPr lang="fr-FR"/>
        </a:p>
      </dgm:t>
    </dgm:pt>
    <dgm:pt modelId="{A7072FEC-BCA5-400B-9E57-1C704F78EFFB}" type="sibTrans" cxnId="{DDD82ADC-7DC2-4A31-9E68-AFEA9F1CEC73}">
      <dgm:prSet/>
      <dgm:spPr/>
      <dgm:t>
        <a:bodyPr/>
        <a:lstStyle/>
        <a:p>
          <a:endParaRPr lang="fr-FR"/>
        </a:p>
      </dgm:t>
    </dgm:pt>
    <dgm:pt modelId="{D1C6CBAA-95F7-40AA-9CED-FA7421421B5C}">
      <dgm:prSet phldrT="[Texte]"/>
      <dgm:spPr/>
      <dgm:t>
        <a:bodyPr/>
        <a:lstStyle/>
        <a:p>
          <a:endParaRPr lang="fr-FR" dirty="0"/>
        </a:p>
      </dgm:t>
    </dgm:pt>
    <dgm:pt modelId="{E53CC615-3D9A-4900-A6C2-882599432A34}" type="parTrans" cxnId="{C59BB44C-3F86-470E-AA63-A09A83D25E97}">
      <dgm:prSet/>
      <dgm:spPr/>
      <dgm:t>
        <a:bodyPr/>
        <a:lstStyle/>
        <a:p>
          <a:endParaRPr lang="fr-FR"/>
        </a:p>
      </dgm:t>
    </dgm:pt>
    <dgm:pt modelId="{C098947B-B894-4CA8-9EAC-F520B8B60559}" type="sibTrans" cxnId="{C59BB44C-3F86-470E-AA63-A09A83D25E97}">
      <dgm:prSet/>
      <dgm:spPr/>
      <dgm:t>
        <a:bodyPr/>
        <a:lstStyle/>
        <a:p>
          <a:endParaRPr lang="fr-FR"/>
        </a:p>
      </dgm:t>
    </dgm:pt>
    <dgm:pt modelId="{CB79EFB8-3C90-4AF9-8756-0CCA21BC97CB}">
      <dgm:prSet phldrT="[Texte]"/>
      <dgm:spPr/>
      <dgm:t>
        <a:bodyPr/>
        <a:lstStyle/>
        <a:p>
          <a:r>
            <a:rPr lang="fr-FR" b="1" dirty="0" smtClean="0"/>
            <a:t>Évaluer la nécessité d’une preuve technique</a:t>
          </a:r>
          <a:endParaRPr lang="fr-FR" b="1" dirty="0"/>
        </a:p>
      </dgm:t>
    </dgm:pt>
    <dgm:pt modelId="{9100EEE8-D750-43C2-A88D-B8D7E6C67B46}" type="parTrans" cxnId="{47B48554-A69A-4B1C-BB0B-C6E86C22171B}">
      <dgm:prSet/>
      <dgm:spPr/>
      <dgm:t>
        <a:bodyPr/>
        <a:lstStyle/>
        <a:p>
          <a:endParaRPr lang="fr-FR"/>
        </a:p>
      </dgm:t>
    </dgm:pt>
    <dgm:pt modelId="{2626BCC5-58F4-4154-A062-F12D2710E330}" type="sibTrans" cxnId="{47B48554-A69A-4B1C-BB0B-C6E86C22171B}">
      <dgm:prSet/>
      <dgm:spPr/>
      <dgm:t>
        <a:bodyPr/>
        <a:lstStyle/>
        <a:p>
          <a:endParaRPr lang="fr-FR"/>
        </a:p>
      </dgm:t>
    </dgm:pt>
    <dgm:pt modelId="{9FC0D8E6-3BB0-40CF-89B0-1CF3510CA0BE}">
      <dgm:prSet phldrT="[Texte]"/>
      <dgm:spPr/>
      <dgm:t>
        <a:bodyPr/>
        <a:lstStyle/>
        <a:p>
          <a:r>
            <a:rPr lang="fr-FR" dirty="0" smtClean="0"/>
            <a:t>Comment</a:t>
          </a:r>
          <a:endParaRPr lang="fr-FR" dirty="0"/>
        </a:p>
      </dgm:t>
    </dgm:pt>
    <dgm:pt modelId="{00E8F0E0-0675-4D7E-A67F-1B8FEE61301B}" type="parTrans" cxnId="{260621E9-8B8F-444E-91D9-18ADDEAD67BB}">
      <dgm:prSet/>
      <dgm:spPr/>
      <dgm:t>
        <a:bodyPr/>
        <a:lstStyle/>
        <a:p>
          <a:endParaRPr lang="fr-FR"/>
        </a:p>
      </dgm:t>
    </dgm:pt>
    <dgm:pt modelId="{19DE9DD3-9213-4290-8E2E-F5C393A0A700}" type="sibTrans" cxnId="{260621E9-8B8F-444E-91D9-18ADDEAD67BB}">
      <dgm:prSet/>
      <dgm:spPr/>
      <dgm:t>
        <a:bodyPr/>
        <a:lstStyle/>
        <a:p>
          <a:endParaRPr lang="fr-FR"/>
        </a:p>
      </dgm:t>
    </dgm:pt>
    <dgm:pt modelId="{DEE5890F-05FF-493C-B09D-CCC384E28D68}">
      <dgm:prSet phldrT="[Texte]"/>
      <dgm:spPr/>
      <dgm:t>
        <a:bodyPr/>
        <a:lstStyle/>
        <a:p>
          <a:r>
            <a:rPr lang="fr-FR" b="1" dirty="0" smtClean="0"/>
            <a:t>Choix du technicien adapté</a:t>
          </a:r>
          <a:endParaRPr lang="fr-FR" b="1" dirty="0"/>
        </a:p>
      </dgm:t>
    </dgm:pt>
    <dgm:pt modelId="{73876D63-CCD9-48E4-8062-DA139C2780EC}" type="parTrans" cxnId="{8C54881B-2899-45EE-8CF9-974EB294EF79}">
      <dgm:prSet/>
      <dgm:spPr/>
      <dgm:t>
        <a:bodyPr/>
        <a:lstStyle/>
        <a:p>
          <a:endParaRPr lang="fr-FR"/>
        </a:p>
      </dgm:t>
    </dgm:pt>
    <dgm:pt modelId="{8FDDF150-68B6-49A0-924A-38FF06B5FED1}" type="sibTrans" cxnId="{8C54881B-2899-45EE-8CF9-974EB294EF79}">
      <dgm:prSet/>
      <dgm:spPr/>
      <dgm:t>
        <a:bodyPr/>
        <a:lstStyle/>
        <a:p>
          <a:endParaRPr lang="fr-FR"/>
        </a:p>
      </dgm:t>
    </dgm:pt>
    <dgm:pt modelId="{CD129CC3-1694-4DB0-A862-6BA0AD61933C}">
      <dgm:prSet phldrT="[Texte]"/>
      <dgm:spPr/>
      <dgm:t>
        <a:bodyPr/>
        <a:lstStyle/>
        <a:p>
          <a:r>
            <a:rPr lang="fr-FR" b="1" dirty="0" smtClean="0"/>
            <a:t>Définition/ orientation de la mission technique</a:t>
          </a:r>
          <a:endParaRPr lang="fr-FR" b="1" dirty="0"/>
        </a:p>
      </dgm:t>
    </dgm:pt>
    <dgm:pt modelId="{CEB52913-7B2D-439C-83B2-5DBE5234F41D}" type="parTrans" cxnId="{BC98BCAF-F988-46E2-8C38-2D1F51E0D842}">
      <dgm:prSet/>
      <dgm:spPr/>
      <dgm:t>
        <a:bodyPr/>
        <a:lstStyle/>
        <a:p>
          <a:endParaRPr lang="fr-FR"/>
        </a:p>
      </dgm:t>
    </dgm:pt>
    <dgm:pt modelId="{FE983A99-4F5C-4038-B9C1-85410DE1B043}" type="sibTrans" cxnId="{BC98BCAF-F988-46E2-8C38-2D1F51E0D842}">
      <dgm:prSet/>
      <dgm:spPr/>
      <dgm:t>
        <a:bodyPr/>
        <a:lstStyle/>
        <a:p>
          <a:endParaRPr lang="fr-FR"/>
        </a:p>
      </dgm:t>
    </dgm:pt>
    <dgm:pt modelId="{B8019D45-3186-4BA7-AC28-50B539FFB0CC}">
      <dgm:prSet phldrT="[Texte]"/>
      <dgm:spPr/>
      <dgm:t>
        <a:bodyPr/>
        <a:lstStyle/>
        <a:p>
          <a:r>
            <a:rPr lang="fr-FR" b="1" dirty="0" smtClean="0"/>
            <a:t>Après la saisine du juge (ex : référé)</a:t>
          </a:r>
          <a:endParaRPr lang="fr-FR" b="1" dirty="0"/>
        </a:p>
      </dgm:t>
    </dgm:pt>
    <dgm:pt modelId="{FF3B3C0C-3C79-47AA-8C2F-C9E95673EEAD}" type="parTrans" cxnId="{4D920A21-93C9-4AF2-B09E-7D2013A1B849}">
      <dgm:prSet/>
      <dgm:spPr/>
    </dgm:pt>
    <dgm:pt modelId="{01DB1CF9-1C43-4AFD-A33E-BB1D9A2F6FDF}" type="sibTrans" cxnId="{4D920A21-93C9-4AF2-B09E-7D2013A1B849}">
      <dgm:prSet/>
      <dgm:spPr/>
    </dgm:pt>
    <dgm:pt modelId="{38CFC6AA-BB4C-4556-91EB-17B2183C8B68}">
      <dgm:prSet phldrT="[Texte]"/>
      <dgm:spPr/>
      <dgm:t>
        <a:bodyPr/>
        <a:lstStyle/>
        <a:p>
          <a:r>
            <a:rPr lang="fr-FR" b="1" dirty="0" smtClean="0"/>
            <a:t>Choisir entre l’expertise conventionnelle et l’expertise judiciaire</a:t>
          </a:r>
          <a:endParaRPr lang="fr-FR" b="1" dirty="0"/>
        </a:p>
      </dgm:t>
    </dgm:pt>
    <dgm:pt modelId="{9CEE386D-A01E-4EA5-A6B6-53B326D033C7}" type="parTrans" cxnId="{9E1D2DB6-87E8-4A56-8C51-084D42AA6E84}">
      <dgm:prSet/>
      <dgm:spPr/>
    </dgm:pt>
    <dgm:pt modelId="{5F413DC8-70FE-4254-8E89-2A27549AD6E3}" type="sibTrans" cxnId="{9E1D2DB6-87E8-4A56-8C51-084D42AA6E84}">
      <dgm:prSet/>
      <dgm:spPr/>
    </dgm:pt>
    <dgm:pt modelId="{B2B433CC-FC26-46FC-A2DC-CEB28B75CA5F}">
      <dgm:prSet phldrT="[Texte]"/>
      <dgm:spPr/>
      <dgm:t>
        <a:bodyPr/>
        <a:lstStyle/>
        <a:p>
          <a:r>
            <a:rPr lang="fr-FR" b="1" dirty="0" smtClean="0"/>
            <a:t>Organisation du calendrier et prévision du coût</a:t>
          </a:r>
          <a:endParaRPr lang="fr-FR" b="1" dirty="0"/>
        </a:p>
      </dgm:t>
    </dgm:pt>
    <dgm:pt modelId="{679B7CD0-7E03-4B0F-AB8F-83AC510454F7}" type="parTrans" cxnId="{7F7769C3-5586-45AE-B8E9-515E9CFC443E}">
      <dgm:prSet/>
      <dgm:spPr/>
    </dgm:pt>
    <dgm:pt modelId="{FC77B95C-FA86-4841-B39C-3B23201D540F}" type="sibTrans" cxnId="{7F7769C3-5586-45AE-B8E9-515E9CFC443E}">
      <dgm:prSet/>
      <dgm:spPr/>
    </dgm:pt>
    <dgm:pt modelId="{3EEC1C05-14BD-4E62-B3D8-C8229521C26A}" type="pres">
      <dgm:prSet presAssocID="{DB226A13-1EDD-4F2E-AADD-B9F3EA56A493}" presName="linearFlow" presStyleCnt="0">
        <dgm:presLayoutVars>
          <dgm:dir/>
          <dgm:animLvl val="lvl"/>
          <dgm:resizeHandles val="exact"/>
        </dgm:presLayoutVars>
      </dgm:prSet>
      <dgm:spPr/>
      <dgm:t>
        <a:bodyPr/>
        <a:lstStyle/>
        <a:p>
          <a:endParaRPr lang="fr-FR"/>
        </a:p>
      </dgm:t>
    </dgm:pt>
    <dgm:pt modelId="{BB17E126-9BB0-4104-BA12-5CA84156E782}" type="pres">
      <dgm:prSet presAssocID="{619F0EE0-6765-4BF8-9C74-6651513ECCC7}" presName="composite" presStyleCnt="0"/>
      <dgm:spPr/>
    </dgm:pt>
    <dgm:pt modelId="{7ED30F7D-9ED8-4DF6-B1D0-3020F0DB3F76}" type="pres">
      <dgm:prSet presAssocID="{619F0EE0-6765-4BF8-9C74-6651513ECCC7}" presName="parentText" presStyleLbl="alignNode1" presStyleIdx="0" presStyleCnt="3">
        <dgm:presLayoutVars>
          <dgm:chMax val="1"/>
          <dgm:bulletEnabled val="1"/>
        </dgm:presLayoutVars>
      </dgm:prSet>
      <dgm:spPr/>
      <dgm:t>
        <a:bodyPr/>
        <a:lstStyle/>
        <a:p>
          <a:endParaRPr lang="fr-FR"/>
        </a:p>
      </dgm:t>
    </dgm:pt>
    <dgm:pt modelId="{B965A45D-E5D0-4C7D-8D29-9B73E1A64865}" type="pres">
      <dgm:prSet presAssocID="{619F0EE0-6765-4BF8-9C74-6651513ECCC7}" presName="descendantText" presStyleLbl="alignAcc1" presStyleIdx="0" presStyleCnt="3">
        <dgm:presLayoutVars>
          <dgm:bulletEnabled val="1"/>
        </dgm:presLayoutVars>
      </dgm:prSet>
      <dgm:spPr/>
      <dgm:t>
        <a:bodyPr/>
        <a:lstStyle/>
        <a:p>
          <a:endParaRPr lang="fr-FR"/>
        </a:p>
      </dgm:t>
    </dgm:pt>
    <dgm:pt modelId="{8286280D-559A-4B43-A290-A514FD8905DA}" type="pres">
      <dgm:prSet presAssocID="{95896A86-B146-44F4-95EB-A01AC0260953}" presName="sp" presStyleCnt="0"/>
      <dgm:spPr/>
    </dgm:pt>
    <dgm:pt modelId="{7BF8BC85-D0DF-44A7-982E-8CCEC99F2410}" type="pres">
      <dgm:prSet presAssocID="{8274AD5E-DB55-4E67-A22F-E99A78212C8C}" presName="composite" presStyleCnt="0"/>
      <dgm:spPr/>
    </dgm:pt>
    <dgm:pt modelId="{084FF265-15BB-4505-A61B-DF9A6260ACFC}" type="pres">
      <dgm:prSet presAssocID="{8274AD5E-DB55-4E67-A22F-E99A78212C8C}" presName="parentText" presStyleLbl="alignNode1" presStyleIdx="1" presStyleCnt="3">
        <dgm:presLayoutVars>
          <dgm:chMax val="1"/>
          <dgm:bulletEnabled val="1"/>
        </dgm:presLayoutVars>
      </dgm:prSet>
      <dgm:spPr/>
      <dgm:t>
        <a:bodyPr/>
        <a:lstStyle/>
        <a:p>
          <a:endParaRPr lang="fr-FR"/>
        </a:p>
      </dgm:t>
    </dgm:pt>
    <dgm:pt modelId="{22AB03EB-A9CF-4F52-AB62-C727157C85A6}" type="pres">
      <dgm:prSet presAssocID="{8274AD5E-DB55-4E67-A22F-E99A78212C8C}" presName="descendantText" presStyleLbl="alignAcc1" presStyleIdx="1" presStyleCnt="3">
        <dgm:presLayoutVars>
          <dgm:bulletEnabled val="1"/>
        </dgm:presLayoutVars>
      </dgm:prSet>
      <dgm:spPr/>
      <dgm:t>
        <a:bodyPr/>
        <a:lstStyle/>
        <a:p>
          <a:endParaRPr lang="fr-FR"/>
        </a:p>
      </dgm:t>
    </dgm:pt>
    <dgm:pt modelId="{6D6E2B30-3E7C-43B9-9F27-DBB6EC3E44C2}" type="pres">
      <dgm:prSet presAssocID="{A7072FEC-BCA5-400B-9E57-1C704F78EFFB}" presName="sp" presStyleCnt="0"/>
      <dgm:spPr/>
    </dgm:pt>
    <dgm:pt modelId="{F7CD4358-492F-48C2-BDB2-30863A6763BC}" type="pres">
      <dgm:prSet presAssocID="{9FC0D8E6-3BB0-40CF-89B0-1CF3510CA0BE}" presName="composite" presStyleCnt="0"/>
      <dgm:spPr/>
    </dgm:pt>
    <dgm:pt modelId="{C0F61BEB-CAB6-469F-ADAF-FCA0B5AFE77C}" type="pres">
      <dgm:prSet presAssocID="{9FC0D8E6-3BB0-40CF-89B0-1CF3510CA0BE}" presName="parentText" presStyleLbl="alignNode1" presStyleIdx="2" presStyleCnt="3" custLinFactNeighborY="27882">
        <dgm:presLayoutVars>
          <dgm:chMax val="1"/>
          <dgm:bulletEnabled val="1"/>
        </dgm:presLayoutVars>
      </dgm:prSet>
      <dgm:spPr/>
      <dgm:t>
        <a:bodyPr/>
        <a:lstStyle/>
        <a:p>
          <a:endParaRPr lang="fr-FR"/>
        </a:p>
      </dgm:t>
    </dgm:pt>
    <dgm:pt modelId="{2A6D6418-A1C8-49B8-B8F0-6815526BB762}" type="pres">
      <dgm:prSet presAssocID="{9FC0D8E6-3BB0-40CF-89B0-1CF3510CA0BE}" presName="descendantText" presStyleLbl="alignAcc1" presStyleIdx="2" presStyleCnt="3">
        <dgm:presLayoutVars>
          <dgm:bulletEnabled val="1"/>
        </dgm:presLayoutVars>
      </dgm:prSet>
      <dgm:spPr/>
      <dgm:t>
        <a:bodyPr/>
        <a:lstStyle/>
        <a:p>
          <a:endParaRPr lang="fr-FR"/>
        </a:p>
      </dgm:t>
    </dgm:pt>
  </dgm:ptLst>
  <dgm:cxnLst>
    <dgm:cxn modelId="{7A0BE027-A2A4-46BE-B5C5-D85381857C0E}" type="presOf" srcId="{38CFC6AA-BB4C-4556-91EB-17B2183C8B68}" destId="{22AB03EB-A9CF-4F52-AB62-C727157C85A6}" srcOrd="0" destOrd="2" presId="urn:microsoft.com/office/officeart/2005/8/layout/chevron2"/>
    <dgm:cxn modelId="{B4A44952-F310-4F1A-9EF2-A6F1C82D2A8D}" type="presOf" srcId="{D103A5A8-D06D-43AA-B741-4161A743BF00}" destId="{B965A45D-E5D0-4C7D-8D29-9B73E1A64865}" srcOrd="0" destOrd="0" presId="urn:microsoft.com/office/officeart/2005/8/layout/chevron2"/>
    <dgm:cxn modelId="{67ACF546-74A1-4809-A24F-BCCB41794540}" srcId="{DB226A13-1EDD-4F2E-AADD-B9F3EA56A493}" destId="{619F0EE0-6765-4BF8-9C74-6651513ECCC7}" srcOrd="0" destOrd="0" parTransId="{A2B7ACDE-AE63-4F41-80DF-4383548E2903}" sibTransId="{95896A86-B146-44F4-95EB-A01AC0260953}"/>
    <dgm:cxn modelId="{7F7769C3-5586-45AE-B8E9-515E9CFC443E}" srcId="{9FC0D8E6-3BB0-40CF-89B0-1CF3510CA0BE}" destId="{B2B433CC-FC26-46FC-A2DC-CEB28B75CA5F}" srcOrd="2" destOrd="0" parTransId="{679B7CD0-7E03-4B0F-AB8F-83AC510454F7}" sibTransId="{FC77B95C-FA86-4841-B39C-3B23201D540F}"/>
    <dgm:cxn modelId="{260621E9-8B8F-444E-91D9-18ADDEAD67BB}" srcId="{DB226A13-1EDD-4F2E-AADD-B9F3EA56A493}" destId="{9FC0D8E6-3BB0-40CF-89B0-1CF3510CA0BE}" srcOrd="2" destOrd="0" parTransId="{00E8F0E0-0675-4D7E-A67F-1B8FEE61301B}" sibTransId="{19DE9DD3-9213-4290-8E2E-F5C393A0A700}"/>
    <dgm:cxn modelId="{BC98BCAF-F988-46E2-8C38-2D1F51E0D842}" srcId="{9FC0D8E6-3BB0-40CF-89B0-1CF3510CA0BE}" destId="{CD129CC3-1694-4DB0-A862-6BA0AD61933C}" srcOrd="1" destOrd="0" parTransId="{CEB52913-7B2D-439C-83B2-5DBE5234F41D}" sibTransId="{FE983A99-4F5C-4038-B9C1-85410DE1B043}"/>
    <dgm:cxn modelId="{47B48554-A69A-4B1C-BB0B-C6E86C22171B}" srcId="{8274AD5E-DB55-4E67-A22F-E99A78212C8C}" destId="{CB79EFB8-3C90-4AF9-8756-0CCA21BC97CB}" srcOrd="1" destOrd="0" parTransId="{9100EEE8-D750-43C2-A88D-B8D7E6C67B46}" sibTransId="{2626BCC5-58F4-4154-A062-F12D2710E330}"/>
    <dgm:cxn modelId="{2B5F6224-EBF9-4A65-A0CF-0654691622AF}" type="presOf" srcId="{D1C6CBAA-95F7-40AA-9CED-FA7421421B5C}" destId="{22AB03EB-A9CF-4F52-AB62-C727157C85A6}" srcOrd="0" destOrd="0" presId="urn:microsoft.com/office/officeart/2005/8/layout/chevron2"/>
    <dgm:cxn modelId="{F93C5249-135C-40AE-9BC6-51F3E565E057}" type="presOf" srcId="{B8019D45-3186-4BA7-AC28-50B539FFB0CC}" destId="{B965A45D-E5D0-4C7D-8D29-9B73E1A64865}" srcOrd="0" destOrd="1" presId="urn:microsoft.com/office/officeart/2005/8/layout/chevron2"/>
    <dgm:cxn modelId="{8C54881B-2899-45EE-8CF9-974EB294EF79}" srcId="{9FC0D8E6-3BB0-40CF-89B0-1CF3510CA0BE}" destId="{DEE5890F-05FF-493C-B09D-CCC384E28D68}" srcOrd="0" destOrd="0" parTransId="{73876D63-CCD9-48E4-8062-DA139C2780EC}" sibTransId="{8FDDF150-68B6-49A0-924A-38FF06B5FED1}"/>
    <dgm:cxn modelId="{4D920A21-93C9-4AF2-B09E-7D2013A1B849}" srcId="{619F0EE0-6765-4BF8-9C74-6651513ECCC7}" destId="{B8019D45-3186-4BA7-AC28-50B539FFB0CC}" srcOrd="1" destOrd="0" parTransId="{FF3B3C0C-3C79-47AA-8C2F-C9E95673EEAD}" sibTransId="{01DB1CF9-1C43-4AFD-A33E-BB1D9A2F6FDF}"/>
    <dgm:cxn modelId="{A7405AD8-11EC-479E-845C-3DF03DBA2FFD}" type="presOf" srcId="{CB79EFB8-3C90-4AF9-8756-0CCA21BC97CB}" destId="{22AB03EB-A9CF-4F52-AB62-C727157C85A6}" srcOrd="0" destOrd="1" presId="urn:microsoft.com/office/officeart/2005/8/layout/chevron2"/>
    <dgm:cxn modelId="{1A23FE02-5EB5-4837-BF6D-FE6E9CB3E676}" type="presOf" srcId="{8274AD5E-DB55-4E67-A22F-E99A78212C8C}" destId="{084FF265-15BB-4505-A61B-DF9A6260ACFC}" srcOrd="0" destOrd="0" presId="urn:microsoft.com/office/officeart/2005/8/layout/chevron2"/>
    <dgm:cxn modelId="{B33A6E38-E72E-4173-8224-4BC8D99FB811}" type="presOf" srcId="{619F0EE0-6765-4BF8-9C74-6651513ECCC7}" destId="{7ED30F7D-9ED8-4DF6-B1D0-3020F0DB3F76}" srcOrd="0" destOrd="0" presId="urn:microsoft.com/office/officeart/2005/8/layout/chevron2"/>
    <dgm:cxn modelId="{C0F9A555-9A5B-46FD-9CE9-53F8EB17511A}" type="presOf" srcId="{DEE5890F-05FF-493C-B09D-CCC384E28D68}" destId="{2A6D6418-A1C8-49B8-B8F0-6815526BB762}" srcOrd="0" destOrd="0" presId="urn:microsoft.com/office/officeart/2005/8/layout/chevron2"/>
    <dgm:cxn modelId="{229FD941-D93A-4F95-BC63-82F469680DA1}" srcId="{619F0EE0-6765-4BF8-9C74-6651513ECCC7}" destId="{D103A5A8-D06D-43AA-B741-4161A743BF00}" srcOrd="0" destOrd="0" parTransId="{123AA985-A2A7-4F8E-AAFC-730C98B44FCA}" sibTransId="{36B84E3B-EFC3-4D18-A02C-C1D6AC5A2416}"/>
    <dgm:cxn modelId="{5D0D9F4C-0A4C-467D-93A5-7E4B2E48E0F8}" type="presOf" srcId="{9FC0D8E6-3BB0-40CF-89B0-1CF3510CA0BE}" destId="{C0F61BEB-CAB6-469F-ADAF-FCA0B5AFE77C}" srcOrd="0" destOrd="0" presId="urn:microsoft.com/office/officeart/2005/8/layout/chevron2"/>
    <dgm:cxn modelId="{DDD82ADC-7DC2-4A31-9E68-AFEA9F1CEC73}" srcId="{DB226A13-1EDD-4F2E-AADD-B9F3EA56A493}" destId="{8274AD5E-DB55-4E67-A22F-E99A78212C8C}" srcOrd="1" destOrd="0" parTransId="{566755A2-C559-42ED-87C5-01508452B7CE}" sibTransId="{A7072FEC-BCA5-400B-9E57-1C704F78EFFB}"/>
    <dgm:cxn modelId="{C59BB44C-3F86-470E-AA63-A09A83D25E97}" srcId="{8274AD5E-DB55-4E67-A22F-E99A78212C8C}" destId="{D1C6CBAA-95F7-40AA-9CED-FA7421421B5C}" srcOrd="0" destOrd="0" parTransId="{E53CC615-3D9A-4900-A6C2-882599432A34}" sibTransId="{C098947B-B894-4CA8-9EAC-F520B8B60559}"/>
    <dgm:cxn modelId="{D5F66834-045E-45F0-ACED-40294CA5E7AF}" type="presOf" srcId="{B2B433CC-FC26-46FC-A2DC-CEB28B75CA5F}" destId="{2A6D6418-A1C8-49B8-B8F0-6815526BB762}" srcOrd="0" destOrd="2" presId="urn:microsoft.com/office/officeart/2005/8/layout/chevron2"/>
    <dgm:cxn modelId="{E87BA128-9E9D-4598-A453-91C90548EEC9}" type="presOf" srcId="{CD129CC3-1694-4DB0-A862-6BA0AD61933C}" destId="{2A6D6418-A1C8-49B8-B8F0-6815526BB762}" srcOrd="0" destOrd="1" presId="urn:microsoft.com/office/officeart/2005/8/layout/chevron2"/>
    <dgm:cxn modelId="{9E1D2DB6-87E8-4A56-8C51-084D42AA6E84}" srcId="{8274AD5E-DB55-4E67-A22F-E99A78212C8C}" destId="{38CFC6AA-BB4C-4556-91EB-17B2183C8B68}" srcOrd="2" destOrd="0" parTransId="{9CEE386D-A01E-4EA5-A6B6-53B326D033C7}" sibTransId="{5F413DC8-70FE-4254-8E89-2A27549AD6E3}"/>
    <dgm:cxn modelId="{6F126D7E-3AF7-4FBA-9B70-2B4CF171CD67}" type="presOf" srcId="{DB226A13-1EDD-4F2E-AADD-B9F3EA56A493}" destId="{3EEC1C05-14BD-4E62-B3D8-C8229521C26A}" srcOrd="0" destOrd="0" presId="urn:microsoft.com/office/officeart/2005/8/layout/chevron2"/>
    <dgm:cxn modelId="{F37B4B06-EC08-41E8-B12F-602AA9EC4EAF}" type="presParOf" srcId="{3EEC1C05-14BD-4E62-B3D8-C8229521C26A}" destId="{BB17E126-9BB0-4104-BA12-5CA84156E782}" srcOrd="0" destOrd="0" presId="urn:microsoft.com/office/officeart/2005/8/layout/chevron2"/>
    <dgm:cxn modelId="{97FDE4B0-C9C9-4179-BC57-CA9E8784BA67}" type="presParOf" srcId="{BB17E126-9BB0-4104-BA12-5CA84156E782}" destId="{7ED30F7D-9ED8-4DF6-B1D0-3020F0DB3F76}" srcOrd="0" destOrd="0" presId="urn:microsoft.com/office/officeart/2005/8/layout/chevron2"/>
    <dgm:cxn modelId="{CB8FC463-D3C4-482B-97BB-71234DDE0377}" type="presParOf" srcId="{BB17E126-9BB0-4104-BA12-5CA84156E782}" destId="{B965A45D-E5D0-4C7D-8D29-9B73E1A64865}" srcOrd="1" destOrd="0" presId="urn:microsoft.com/office/officeart/2005/8/layout/chevron2"/>
    <dgm:cxn modelId="{5A993B60-7B71-4AC6-8273-449DDCBF458E}" type="presParOf" srcId="{3EEC1C05-14BD-4E62-B3D8-C8229521C26A}" destId="{8286280D-559A-4B43-A290-A514FD8905DA}" srcOrd="1" destOrd="0" presId="urn:microsoft.com/office/officeart/2005/8/layout/chevron2"/>
    <dgm:cxn modelId="{952E4CBF-5DE2-4D0C-B3EC-1980BEB868BB}" type="presParOf" srcId="{3EEC1C05-14BD-4E62-B3D8-C8229521C26A}" destId="{7BF8BC85-D0DF-44A7-982E-8CCEC99F2410}" srcOrd="2" destOrd="0" presId="urn:microsoft.com/office/officeart/2005/8/layout/chevron2"/>
    <dgm:cxn modelId="{788C2FD5-01B5-44B0-93D9-F838EF3E5189}" type="presParOf" srcId="{7BF8BC85-D0DF-44A7-982E-8CCEC99F2410}" destId="{084FF265-15BB-4505-A61B-DF9A6260ACFC}" srcOrd="0" destOrd="0" presId="urn:microsoft.com/office/officeart/2005/8/layout/chevron2"/>
    <dgm:cxn modelId="{308FCEF6-54DF-47D9-9378-E4949BF29B16}" type="presParOf" srcId="{7BF8BC85-D0DF-44A7-982E-8CCEC99F2410}" destId="{22AB03EB-A9CF-4F52-AB62-C727157C85A6}" srcOrd="1" destOrd="0" presId="urn:microsoft.com/office/officeart/2005/8/layout/chevron2"/>
    <dgm:cxn modelId="{106F0597-EEFC-4C07-B343-6B0D7D33B942}" type="presParOf" srcId="{3EEC1C05-14BD-4E62-B3D8-C8229521C26A}" destId="{6D6E2B30-3E7C-43B9-9F27-DBB6EC3E44C2}" srcOrd="3" destOrd="0" presId="urn:microsoft.com/office/officeart/2005/8/layout/chevron2"/>
    <dgm:cxn modelId="{D2B32DA9-D66A-43FF-9C41-3C9DC73CC6FC}" type="presParOf" srcId="{3EEC1C05-14BD-4E62-B3D8-C8229521C26A}" destId="{F7CD4358-492F-48C2-BDB2-30863A6763BC}" srcOrd="4" destOrd="0" presId="urn:microsoft.com/office/officeart/2005/8/layout/chevron2"/>
    <dgm:cxn modelId="{6444309E-6487-425B-B0EE-3BB4054715A8}" type="presParOf" srcId="{F7CD4358-492F-48C2-BDB2-30863A6763BC}" destId="{C0F61BEB-CAB6-469F-ADAF-FCA0B5AFE77C}" srcOrd="0" destOrd="0" presId="urn:microsoft.com/office/officeart/2005/8/layout/chevron2"/>
    <dgm:cxn modelId="{5C690929-D2EA-4CA5-944E-FC7D87F199CF}" type="presParOf" srcId="{F7CD4358-492F-48C2-BDB2-30863A6763BC}" destId="{2A6D6418-A1C8-49B8-B8F0-6815526BB762}" srcOrd="1" destOrd="0" presId="urn:microsoft.com/office/officeart/2005/8/layout/chevron2"/>
  </dgm:cxnLst>
  <dgm:bg/>
  <dgm:whole/>
</dgm:dataModel>
</file>

<file path=ppt/diagrams/data3.xml><?xml version="1.0" encoding="utf-8"?>
<dgm:dataModel xmlns:dgm="http://schemas.openxmlformats.org/drawingml/2006/diagram" xmlns:a="http://schemas.openxmlformats.org/drawingml/2006/main">
  <dgm:ptLst>
    <dgm:pt modelId="{DB226A13-1EDD-4F2E-AADD-B9F3EA56A49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19F0EE0-6765-4BF8-9C74-6651513ECCC7}">
      <dgm:prSet phldrT="[Texte]"/>
      <dgm:spPr/>
      <dgm:t>
        <a:bodyPr/>
        <a:lstStyle/>
        <a:p>
          <a:r>
            <a:rPr lang="fr-FR" dirty="0" smtClean="0"/>
            <a:t>ACCORD AMIABLE </a:t>
          </a:r>
          <a:endParaRPr lang="fr-FR" dirty="0"/>
        </a:p>
      </dgm:t>
    </dgm:pt>
    <dgm:pt modelId="{A2B7ACDE-AE63-4F41-80DF-4383548E2903}" type="parTrans" cxnId="{67ACF546-74A1-4809-A24F-BCCB41794540}">
      <dgm:prSet/>
      <dgm:spPr/>
      <dgm:t>
        <a:bodyPr/>
        <a:lstStyle/>
        <a:p>
          <a:endParaRPr lang="fr-FR"/>
        </a:p>
      </dgm:t>
    </dgm:pt>
    <dgm:pt modelId="{95896A86-B146-44F4-95EB-A01AC0260953}" type="sibTrans" cxnId="{67ACF546-74A1-4809-A24F-BCCB41794540}">
      <dgm:prSet/>
      <dgm:spPr/>
      <dgm:t>
        <a:bodyPr/>
        <a:lstStyle/>
        <a:p>
          <a:endParaRPr lang="fr-FR"/>
        </a:p>
      </dgm:t>
    </dgm:pt>
    <dgm:pt modelId="{D103A5A8-D06D-43AA-B741-4161A743BF00}">
      <dgm:prSet phldrT="[Texte]" custT="1"/>
      <dgm:spPr/>
      <dgm:t>
        <a:bodyPr/>
        <a:lstStyle/>
        <a:p>
          <a:r>
            <a:rPr lang="fr-FR" sz="2000" b="1" dirty="0" smtClean="0"/>
            <a:t>LE RAPPORT D’EXPERTISE, BASE D’UNE NEGOCATION, ACCORD, TRANSACTION ENTRE AVOCATS</a:t>
          </a:r>
          <a:endParaRPr lang="fr-FR" sz="2000" b="1" dirty="0"/>
        </a:p>
      </dgm:t>
    </dgm:pt>
    <dgm:pt modelId="{123AA985-A2A7-4F8E-AAFC-730C98B44FCA}" type="parTrans" cxnId="{229FD941-D93A-4F95-BC63-82F469680DA1}">
      <dgm:prSet/>
      <dgm:spPr/>
      <dgm:t>
        <a:bodyPr/>
        <a:lstStyle/>
        <a:p>
          <a:endParaRPr lang="fr-FR"/>
        </a:p>
      </dgm:t>
    </dgm:pt>
    <dgm:pt modelId="{36B84E3B-EFC3-4D18-A02C-C1D6AC5A2416}" type="sibTrans" cxnId="{229FD941-D93A-4F95-BC63-82F469680DA1}">
      <dgm:prSet/>
      <dgm:spPr/>
      <dgm:t>
        <a:bodyPr/>
        <a:lstStyle/>
        <a:p>
          <a:endParaRPr lang="fr-FR"/>
        </a:p>
      </dgm:t>
    </dgm:pt>
    <dgm:pt modelId="{8274AD5E-DB55-4E67-A22F-E99A78212C8C}">
      <dgm:prSet phldrT="[Texte]"/>
      <dgm:spPr/>
      <dgm:t>
        <a:bodyPr/>
        <a:lstStyle/>
        <a:p>
          <a:r>
            <a:rPr lang="fr-FR" dirty="0" smtClean="0"/>
            <a:t>DANS LE CADRE D’UNE MEDIATION OU D’UNE ARA</a:t>
          </a:r>
          <a:endParaRPr lang="fr-FR" dirty="0"/>
        </a:p>
      </dgm:t>
    </dgm:pt>
    <dgm:pt modelId="{566755A2-C559-42ED-87C5-01508452B7CE}" type="parTrans" cxnId="{DDD82ADC-7DC2-4A31-9E68-AFEA9F1CEC73}">
      <dgm:prSet/>
      <dgm:spPr/>
      <dgm:t>
        <a:bodyPr/>
        <a:lstStyle/>
        <a:p>
          <a:endParaRPr lang="fr-FR"/>
        </a:p>
      </dgm:t>
    </dgm:pt>
    <dgm:pt modelId="{A7072FEC-BCA5-400B-9E57-1C704F78EFFB}" type="sibTrans" cxnId="{DDD82ADC-7DC2-4A31-9E68-AFEA9F1CEC73}">
      <dgm:prSet/>
      <dgm:spPr/>
      <dgm:t>
        <a:bodyPr/>
        <a:lstStyle/>
        <a:p>
          <a:endParaRPr lang="fr-FR"/>
        </a:p>
      </dgm:t>
    </dgm:pt>
    <dgm:pt modelId="{D1C6CBAA-95F7-40AA-9CED-FA7421421B5C}">
      <dgm:prSet phldrT="[Texte]" custT="1"/>
      <dgm:spPr/>
      <dgm:t>
        <a:bodyPr/>
        <a:lstStyle/>
        <a:p>
          <a:endParaRPr lang="fr-FR" sz="2000" b="1" dirty="0"/>
        </a:p>
      </dgm:t>
    </dgm:pt>
    <dgm:pt modelId="{E53CC615-3D9A-4900-A6C2-882599432A34}" type="parTrans" cxnId="{C59BB44C-3F86-470E-AA63-A09A83D25E97}">
      <dgm:prSet/>
      <dgm:spPr/>
      <dgm:t>
        <a:bodyPr/>
        <a:lstStyle/>
        <a:p>
          <a:endParaRPr lang="fr-FR"/>
        </a:p>
      </dgm:t>
    </dgm:pt>
    <dgm:pt modelId="{C098947B-B894-4CA8-9EAC-F520B8B60559}" type="sibTrans" cxnId="{C59BB44C-3F86-470E-AA63-A09A83D25E97}">
      <dgm:prSet/>
      <dgm:spPr/>
      <dgm:t>
        <a:bodyPr/>
        <a:lstStyle/>
        <a:p>
          <a:endParaRPr lang="fr-FR"/>
        </a:p>
      </dgm:t>
    </dgm:pt>
    <dgm:pt modelId="{9FC0D8E6-3BB0-40CF-89B0-1CF3510CA0BE}">
      <dgm:prSet phldrT="[Texte]"/>
      <dgm:spPr/>
      <dgm:t>
        <a:bodyPr/>
        <a:lstStyle/>
        <a:p>
          <a:r>
            <a:rPr lang="fr-FR" dirty="0" smtClean="0"/>
            <a:t>PREUVE TECHNIQUE EN CAS DE  SAISINE DU  JUGE</a:t>
          </a:r>
          <a:endParaRPr lang="fr-FR" dirty="0"/>
        </a:p>
      </dgm:t>
    </dgm:pt>
    <dgm:pt modelId="{00E8F0E0-0675-4D7E-A67F-1B8FEE61301B}" type="parTrans" cxnId="{260621E9-8B8F-444E-91D9-18ADDEAD67BB}">
      <dgm:prSet/>
      <dgm:spPr/>
      <dgm:t>
        <a:bodyPr/>
        <a:lstStyle/>
        <a:p>
          <a:endParaRPr lang="fr-FR"/>
        </a:p>
      </dgm:t>
    </dgm:pt>
    <dgm:pt modelId="{19DE9DD3-9213-4290-8E2E-F5C393A0A700}" type="sibTrans" cxnId="{260621E9-8B8F-444E-91D9-18ADDEAD67BB}">
      <dgm:prSet/>
      <dgm:spPr/>
      <dgm:t>
        <a:bodyPr/>
        <a:lstStyle/>
        <a:p>
          <a:endParaRPr lang="fr-FR"/>
        </a:p>
      </dgm:t>
    </dgm:pt>
    <dgm:pt modelId="{DEE5890F-05FF-493C-B09D-CCC384E28D68}">
      <dgm:prSet phldrT="[Texte]"/>
      <dgm:spPr/>
      <dgm:t>
        <a:bodyPr/>
        <a:lstStyle/>
        <a:p>
          <a:endParaRPr lang="fr-FR" sz="1300" b="1" dirty="0"/>
        </a:p>
      </dgm:t>
    </dgm:pt>
    <dgm:pt modelId="{73876D63-CCD9-48E4-8062-DA139C2780EC}" type="parTrans" cxnId="{8C54881B-2899-45EE-8CF9-974EB294EF79}">
      <dgm:prSet/>
      <dgm:spPr/>
      <dgm:t>
        <a:bodyPr/>
        <a:lstStyle/>
        <a:p>
          <a:endParaRPr lang="fr-FR"/>
        </a:p>
      </dgm:t>
    </dgm:pt>
    <dgm:pt modelId="{8FDDF150-68B6-49A0-924A-38FF06B5FED1}" type="sibTrans" cxnId="{8C54881B-2899-45EE-8CF9-974EB294EF79}">
      <dgm:prSet/>
      <dgm:spPr/>
      <dgm:t>
        <a:bodyPr/>
        <a:lstStyle/>
        <a:p>
          <a:endParaRPr lang="fr-FR"/>
        </a:p>
      </dgm:t>
    </dgm:pt>
    <dgm:pt modelId="{18823B25-0E88-4A7F-AA48-D9B326878649}">
      <dgm:prSet custT="1"/>
      <dgm:spPr/>
      <dgm:t>
        <a:bodyPr/>
        <a:lstStyle/>
        <a:p>
          <a:r>
            <a:rPr lang="fr-FR" sz="2000" b="1" dirty="0" smtClean="0"/>
            <a:t>RAPPORT DE MEME VALEUR QU’UN AVIS RENDU DANS LE CADRE D’UNE MESURE D’INSTRUCTION JUDICIAIRE</a:t>
          </a:r>
          <a:endParaRPr lang="fr-FR" sz="2000" b="1" dirty="0"/>
        </a:p>
      </dgm:t>
    </dgm:pt>
    <dgm:pt modelId="{66E8F58D-3B04-427B-9635-FBD966751C66}" type="parTrans" cxnId="{12906B26-5E29-4841-8A57-858615982F73}">
      <dgm:prSet/>
      <dgm:spPr/>
      <dgm:t>
        <a:bodyPr/>
        <a:lstStyle/>
        <a:p>
          <a:endParaRPr lang="fr-FR"/>
        </a:p>
      </dgm:t>
    </dgm:pt>
    <dgm:pt modelId="{E3E5947F-7C0F-4141-B26E-3931957EF062}" type="sibTrans" cxnId="{12906B26-5E29-4841-8A57-858615982F73}">
      <dgm:prSet/>
      <dgm:spPr/>
      <dgm:t>
        <a:bodyPr/>
        <a:lstStyle/>
        <a:p>
          <a:endParaRPr lang="fr-FR"/>
        </a:p>
      </dgm:t>
    </dgm:pt>
    <dgm:pt modelId="{C148E95B-1F1D-4A23-B8CD-BD096C474C78}">
      <dgm:prSet phldrT="[Texte]" custT="1"/>
      <dgm:spPr/>
      <dgm:t>
        <a:bodyPr/>
        <a:lstStyle/>
        <a:p>
          <a:r>
            <a:rPr lang="fr-FR" sz="2000" b="1" dirty="0" smtClean="0"/>
            <a:t>ELEMENT OBJECTIF</a:t>
          </a:r>
          <a:endParaRPr lang="fr-FR" sz="2000" b="1" dirty="0"/>
        </a:p>
      </dgm:t>
    </dgm:pt>
    <dgm:pt modelId="{7FCFA707-288B-4F6F-A37F-6BA280408F1E}" type="parTrans" cxnId="{471CA322-8DCB-4944-BAE3-47D3FDC7C277}">
      <dgm:prSet/>
      <dgm:spPr/>
      <dgm:t>
        <a:bodyPr/>
        <a:lstStyle/>
        <a:p>
          <a:endParaRPr lang="fr-FR"/>
        </a:p>
      </dgm:t>
    </dgm:pt>
    <dgm:pt modelId="{100EF677-EE0A-412F-8045-B5712FBD311B}" type="sibTrans" cxnId="{471CA322-8DCB-4944-BAE3-47D3FDC7C277}">
      <dgm:prSet/>
      <dgm:spPr/>
      <dgm:t>
        <a:bodyPr/>
        <a:lstStyle/>
        <a:p>
          <a:endParaRPr lang="fr-FR"/>
        </a:p>
      </dgm:t>
    </dgm:pt>
    <dgm:pt modelId="{B1485B8C-E2BE-44E9-AB1F-1F5E9268F941}">
      <dgm:prSet phldrT="[Texte]" custT="1"/>
      <dgm:spPr/>
      <dgm:t>
        <a:bodyPr/>
        <a:lstStyle/>
        <a:p>
          <a:r>
            <a:rPr lang="fr-FR" sz="2000" b="1" dirty="0" smtClean="0"/>
            <a:t> PREUVE TECHNIQUE</a:t>
          </a:r>
          <a:endParaRPr lang="fr-FR" sz="2000" b="1" dirty="0"/>
        </a:p>
      </dgm:t>
    </dgm:pt>
    <dgm:pt modelId="{633DF249-EB30-4845-914F-5DE16EC97898}" type="parTrans" cxnId="{8089A65D-62B0-4756-9F82-CD6615C53D16}">
      <dgm:prSet/>
      <dgm:spPr/>
    </dgm:pt>
    <dgm:pt modelId="{B1AEA665-72DC-4D8B-8158-E7A7D8937A86}" type="sibTrans" cxnId="{8089A65D-62B0-4756-9F82-CD6615C53D16}">
      <dgm:prSet/>
      <dgm:spPr/>
    </dgm:pt>
    <dgm:pt modelId="{3EEC1C05-14BD-4E62-B3D8-C8229521C26A}" type="pres">
      <dgm:prSet presAssocID="{DB226A13-1EDD-4F2E-AADD-B9F3EA56A493}" presName="linearFlow" presStyleCnt="0">
        <dgm:presLayoutVars>
          <dgm:dir/>
          <dgm:animLvl val="lvl"/>
          <dgm:resizeHandles val="exact"/>
        </dgm:presLayoutVars>
      </dgm:prSet>
      <dgm:spPr/>
      <dgm:t>
        <a:bodyPr/>
        <a:lstStyle/>
        <a:p>
          <a:endParaRPr lang="fr-FR"/>
        </a:p>
      </dgm:t>
    </dgm:pt>
    <dgm:pt modelId="{BB17E126-9BB0-4104-BA12-5CA84156E782}" type="pres">
      <dgm:prSet presAssocID="{619F0EE0-6765-4BF8-9C74-6651513ECCC7}" presName="composite" presStyleCnt="0"/>
      <dgm:spPr/>
    </dgm:pt>
    <dgm:pt modelId="{7ED30F7D-9ED8-4DF6-B1D0-3020F0DB3F76}" type="pres">
      <dgm:prSet presAssocID="{619F0EE0-6765-4BF8-9C74-6651513ECCC7}" presName="parentText" presStyleLbl="alignNode1" presStyleIdx="0" presStyleCnt="3">
        <dgm:presLayoutVars>
          <dgm:chMax val="1"/>
          <dgm:bulletEnabled val="1"/>
        </dgm:presLayoutVars>
      </dgm:prSet>
      <dgm:spPr/>
      <dgm:t>
        <a:bodyPr/>
        <a:lstStyle/>
        <a:p>
          <a:endParaRPr lang="fr-FR"/>
        </a:p>
      </dgm:t>
    </dgm:pt>
    <dgm:pt modelId="{B965A45D-E5D0-4C7D-8D29-9B73E1A64865}" type="pres">
      <dgm:prSet presAssocID="{619F0EE0-6765-4BF8-9C74-6651513ECCC7}" presName="descendantText" presStyleLbl="alignAcc1" presStyleIdx="0" presStyleCnt="3" custLinFactNeighborX="0" custLinFactNeighborY="0">
        <dgm:presLayoutVars>
          <dgm:bulletEnabled val="1"/>
        </dgm:presLayoutVars>
      </dgm:prSet>
      <dgm:spPr/>
      <dgm:t>
        <a:bodyPr/>
        <a:lstStyle/>
        <a:p>
          <a:endParaRPr lang="fr-FR"/>
        </a:p>
      </dgm:t>
    </dgm:pt>
    <dgm:pt modelId="{8286280D-559A-4B43-A290-A514FD8905DA}" type="pres">
      <dgm:prSet presAssocID="{95896A86-B146-44F4-95EB-A01AC0260953}" presName="sp" presStyleCnt="0"/>
      <dgm:spPr/>
    </dgm:pt>
    <dgm:pt modelId="{7BF8BC85-D0DF-44A7-982E-8CCEC99F2410}" type="pres">
      <dgm:prSet presAssocID="{8274AD5E-DB55-4E67-A22F-E99A78212C8C}" presName="composite" presStyleCnt="0"/>
      <dgm:spPr/>
    </dgm:pt>
    <dgm:pt modelId="{084FF265-15BB-4505-A61B-DF9A6260ACFC}" type="pres">
      <dgm:prSet presAssocID="{8274AD5E-DB55-4E67-A22F-E99A78212C8C}" presName="parentText" presStyleLbl="alignNode1" presStyleIdx="1" presStyleCnt="3">
        <dgm:presLayoutVars>
          <dgm:chMax val="1"/>
          <dgm:bulletEnabled val="1"/>
        </dgm:presLayoutVars>
      </dgm:prSet>
      <dgm:spPr/>
      <dgm:t>
        <a:bodyPr/>
        <a:lstStyle/>
        <a:p>
          <a:endParaRPr lang="fr-FR"/>
        </a:p>
      </dgm:t>
    </dgm:pt>
    <dgm:pt modelId="{22AB03EB-A9CF-4F52-AB62-C727157C85A6}" type="pres">
      <dgm:prSet presAssocID="{8274AD5E-DB55-4E67-A22F-E99A78212C8C}" presName="descendantText" presStyleLbl="alignAcc1" presStyleIdx="1" presStyleCnt="3">
        <dgm:presLayoutVars>
          <dgm:bulletEnabled val="1"/>
        </dgm:presLayoutVars>
      </dgm:prSet>
      <dgm:spPr/>
      <dgm:t>
        <a:bodyPr/>
        <a:lstStyle/>
        <a:p>
          <a:endParaRPr lang="fr-FR"/>
        </a:p>
      </dgm:t>
    </dgm:pt>
    <dgm:pt modelId="{6D6E2B30-3E7C-43B9-9F27-DBB6EC3E44C2}" type="pres">
      <dgm:prSet presAssocID="{A7072FEC-BCA5-400B-9E57-1C704F78EFFB}" presName="sp" presStyleCnt="0"/>
      <dgm:spPr/>
    </dgm:pt>
    <dgm:pt modelId="{F7CD4358-492F-48C2-BDB2-30863A6763BC}" type="pres">
      <dgm:prSet presAssocID="{9FC0D8E6-3BB0-40CF-89B0-1CF3510CA0BE}" presName="composite" presStyleCnt="0"/>
      <dgm:spPr/>
    </dgm:pt>
    <dgm:pt modelId="{C0F61BEB-CAB6-469F-ADAF-FCA0B5AFE77C}" type="pres">
      <dgm:prSet presAssocID="{9FC0D8E6-3BB0-40CF-89B0-1CF3510CA0BE}" presName="parentText" presStyleLbl="alignNode1" presStyleIdx="2" presStyleCnt="3" custLinFactNeighborY="27882">
        <dgm:presLayoutVars>
          <dgm:chMax val="1"/>
          <dgm:bulletEnabled val="1"/>
        </dgm:presLayoutVars>
      </dgm:prSet>
      <dgm:spPr/>
      <dgm:t>
        <a:bodyPr/>
        <a:lstStyle/>
        <a:p>
          <a:endParaRPr lang="fr-FR"/>
        </a:p>
      </dgm:t>
    </dgm:pt>
    <dgm:pt modelId="{2A6D6418-A1C8-49B8-B8F0-6815526BB762}" type="pres">
      <dgm:prSet presAssocID="{9FC0D8E6-3BB0-40CF-89B0-1CF3510CA0BE}" presName="descendantText" presStyleLbl="alignAcc1" presStyleIdx="2" presStyleCnt="3" custLinFactNeighborX="-414" custLinFactNeighborY="-3065">
        <dgm:presLayoutVars>
          <dgm:bulletEnabled val="1"/>
        </dgm:presLayoutVars>
      </dgm:prSet>
      <dgm:spPr/>
      <dgm:t>
        <a:bodyPr/>
        <a:lstStyle/>
        <a:p>
          <a:endParaRPr lang="fr-FR"/>
        </a:p>
      </dgm:t>
    </dgm:pt>
  </dgm:ptLst>
  <dgm:cxnLst>
    <dgm:cxn modelId="{087AC15C-3453-444F-BC12-AC4070FF2C04}" type="presOf" srcId="{D1C6CBAA-95F7-40AA-9CED-FA7421421B5C}" destId="{22AB03EB-A9CF-4F52-AB62-C727157C85A6}" srcOrd="0" destOrd="0" presId="urn:microsoft.com/office/officeart/2005/8/layout/chevron2"/>
    <dgm:cxn modelId="{E433FC31-5FDF-4F35-A0E6-E522919DB97E}" type="presOf" srcId="{8274AD5E-DB55-4E67-A22F-E99A78212C8C}" destId="{084FF265-15BB-4505-A61B-DF9A6260ACFC}" srcOrd="0" destOrd="0" presId="urn:microsoft.com/office/officeart/2005/8/layout/chevron2"/>
    <dgm:cxn modelId="{9C22AAC4-B3FA-475C-BE18-78C483987A79}" type="presOf" srcId="{D103A5A8-D06D-43AA-B741-4161A743BF00}" destId="{B965A45D-E5D0-4C7D-8D29-9B73E1A64865}" srcOrd="0" destOrd="0" presId="urn:microsoft.com/office/officeart/2005/8/layout/chevron2"/>
    <dgm:cxn modelId="{5C5A32DF-BBCF-49C7-981A-56F34C70A28A}" type="presOf" srcId="{18823B25-0E88-4A7F-AA48-D9B326878649}" destId="{2A6D6418-A1C8-49B8-B8F0-6815526BB762}" srcOrd="0" destOrd="1" presId="urn:microsoft.com/office/officeart/2005/8/layout/chevron2"/>
    <dgm:cxn modelId="{67ACF546-74A1-4809-A24F-BCCB41794540}" srcId="{DB226A13-1EDD-4F2E-AADD-B9F3EA56A493}" destId="{619F0EE0-6765-4BF8-9C74-6651513ECCC7}" srcOrd="0" destOrd="0" parTransId="{A2B7ACDE-AE63-4F41-80DF-4383548E2903}" sibTransId="{95896A86-B146-44F4-95EB-A01AC0260953}"/>
    <dgm:cxn modelId="{260621E9-8B8F-444E-91D9-18ADDEAD67BB}" srcId="{DB226A13-1EDD-4F2E-AADD-B9F3EA56A493}" destId="{9FC0D8E6-3BB0-40CF-89B0-1CF3510CA0BE}" srcOrd="2" destOrd="0" parTransId="{00E8F0E0-0675-4D7E-A67F-1B8FEE61301B}" sibTransId="{19DE9DD3-9213-4290-8E2E-F5C393A0A700}"/>
    <dgm:cxn modelId="{A516F258-BAC6-4F98-A9F7-900F52B520F6}" type="presOf" srcId="{9FC0D8E6-3BB0-40CF-89B0-1CF3510CA0BE}" destId="{C0F61BEB-CAB6-469F-ADAF-FCA0B5AFE77C}" srcOrd="0" destOrd="0" presId="urn:microsoft.com/office/officeart/2005/8/layout/chevron2"/>
    <dgm:cxn modelId="{CBCAE7A4-334D-48B5-B25E-959118E370FD}" type="presOf" srcId="{DEE5890F-05FF-493C-B09D-CCC384E28D68}" destId="{2A6D6418-A1C8-49B8-B8F0-6815526BB762}" srcOrd="0" destOrd="0" presId="urn:microsoft.com/office/officeart/2005/8/layout/chevron2"/>
    <dgm:cxn modelId="{12906B26-5E29-4841-8A57-858615982F73}" srcId="{9FC0D8E6-3BB0-40CF-89B0-1CF3510CA0BE}" destId="{18823B25-0E88-4A7F-AA48-D9B326878649}" srcOrd="1" destOrd="0" parTransId="{66E8F58D-3B04-427B-9635-FBD966751C66}" sibTransId="{E3E5947F-7C0F-4141-B26E-3931957EF062}"/>
    <dgm:cxn modelId="{8C54881B-2899-45EE-8CF9-974EB294EF79}" srcId="{9FC0D8E6-3BB0-40CF-89B0-1CF3510CA0BE}" destId="{DEE5890F-05FF-493C-B09D-CCC384E28D68}" srcOrd="0" destOrd="0" parTransId="{73876D63-CCD9-48E4-8062-DA139C2780EC}" sibTransId="{8FDDF150-68B6-49A0-924A-38FF06B5FED1}"/>
    <dgm:cxn modelId="{FB1C82DE-5B1A-4012-A8C0-E7B5BE8761E8}" type="presOf" srcId="{C148E95B-1F1D-4A23-B8CD-BD096C474C78}" destId="{22AB03EB-A9CF-4F52-AB62-C727157C85A6}" srcOrd="0" destOrd="1" presId="urn:microsoft.com/office/officeart/2005/8/layout/chevron2"/>
    <dgm:cxn modelId="{76456C72-0524-4EA8-9BE5-DA6344C3AA88}" type="presOf" srcId="{619F0EE0-6765-4BF8-9C74-6651513ECCC7}" destId="{7ED30F7D-9ED8-4DF6-B1D0-3020F0DB3F76}" srcOrd="0" destOrd="0" presId="urn:microsoft.com/office/officeart/2005/8/layout/chevron2"/>
    <dgm:cxn modelId="{471CA322-8DCB-4944-BAE3-47D3FDC7C277}" srcId="{8274AD5E-DB55-4E67-A22F-E99A78212C8C}" destId="{C148E95B-1F1D-4A23-B8CD-BD096C474C78}" srcOrd="1" destOrd="0" parTransId="{7FCFA707-288B-4F6F-A37F-6BA280408F1E}" sibTransId="{100EF677-EE0A-412F-8045-B5712FBD311B}"/>
    <dgm:cxn modelId="{229FD941-D93A-4F95-BC63-82F469680DA1}" srcId="{619F0EE0-6765-4BF8-9C74-6651513ECCC7}" destId="{D103A5A8-D06D-43AA-B741-4161A743BF00}" srcOrd="0" destOrd="0" parTransId="{123AA985-A2A7-4F8E-AAFC-730C98B44FCA}" sibTransId="{36B84E3B-EFC3-4D18-A02C-C1D6AC5A2416}"/>
    <dgm:cxn modelId="{DDD82ADC-7DC2-4A31-9E68-AFEA9F1CEC73}" srcId="{DB226A13-1EDD-4F2E-AADD-B9F3EA56A493}" destId="{8274AD5E-DB55-4E67-A22F-E99A78212C8C}" srcOrd="1" destOrd="0" parTransId="{566755A2-C559-42ED-87C5-01508452B7CE}" sibTransId="{A7072FEC-BCA5-400B-9E57-1C704F78EFFB}"/>
    <dgm:cxn modelId="{C59BB44C-3F86-470E-AA63-A09A83D25E97}" srcId="{8274AD5E-DB55-4E67-A22F-E99A78212C8C}" destId="{D1C6CBAA-95F7-40AA-9CED-FA7421421B5C}" srcOrd="0" destOrd="0" parTransId="{E53CC615-3D9A-4900-A6C2-882599432A34}" sibTransId="{C098947B-B894-4CA8-9EAC-F520B8B60559}"/>
    <dgm:cxn modelId="{180A1BDC-D18B-4DA6-99ED-FDEBC58A88F2}" type="presOf" srcId="{B1485B8C-E2BE-44E9-AB1F-1F5E9268F941}" destId="{22AB03EB-A9CF-4F52-AB62-C727157C85A6}" srcOrd="0" destOrd="2" presId="urn:microsoft.com/office/officeart/2005/8/layout/chevron2"/>
    <dgm:cxn modelId="{8089A65D-62B0-4756-9F82-CD6615C53D16}" srcId="{8274AD5E-DB55-4E67-A22F-E99A78212C8C}" destId="{B1485B8C-E2BE-44E9-AB1F-1F5E9268F941}" srcOrd="2" destOrd="0" parTransId="{633DF249-EB30-4845-914F-5DE16EC97898}" sibTransId="{B1AEA665-72DC-4D8B-8158-E7A7D8937A86}"/>
    <dgm:cxn modelId="{9B2B1BCA-242C-41F7-AA4A-4C07A590F22E}" type="presOf" srcId="{DB226A13-1EDD-4F2E-AADD-B9F3EA56A493}" destId="{3EEC1C05-14BD-4E62-B3D8-C8229521C26A}" srcOrd="0" destOrd="0" presId="urn:microsoft.com/office/officeart/2005/8/layout/chevron2"/>
    <dgm:cxn modelId="{168450AD-B99C-4672-A794-009FF4E63229}" type="presParOf" srcId="{3EEC1C05-14BD-4E62-B3D8-C8229521C26A}" destId="{BB17E126-9BB0-4104-BA12-5CA84156E782}" srcOrd="0" destOrd="0" presId="urn:microsoft.com/office/officeart/2005/8/layout/chevron2"/>
    <dgm:cxn modelId="{A8269266-FF3A-41D9-8F5C-C85EC2793BAD}" type="presParOf" srcId="{BB17E126-9BB0-4104-BA12-5CA84156E782}" destId="{7ED30F7D-9ED8-4DF6-B1D0-3020F0DB3F76}" srcOrd="0" destOrd="0" presId="urn:microsoft.com/office/officeart/2005/8/layout/chevron2"/>
    <dgm:cxn modelId="{D39C34D0-8569-4C4B-BBA4-8474E4690B0A}" type="presParOf" srcId="{BB17E126-9BB0-4104-BA12-5CA84156E782}" destId="{B965A45D-E5D0-4C7D-8D29-9B73E1A64865}" srcOrd="1" destOrd="0" presId="urn:microsoft.com/office/officeart/2005/8/layout/chevron2"/>
    <dgm:cxn modelId="{0CB865A4-E1AD-4B36-BAB7-3B653CA69AC0}" type="presParOf" srcId="{3EEC1C05-14BD-4E62-B3D8-C8229521C26A}" destId="{8286280D-559A-4B43-A290-A514FD8905DA}" srcOrd="1" destOrd="0" presId="urn:microsoft.com/office/officeart/2005/8/layout/chevron2"/>
    <dgm:cxn modelId="{3FD95266-B436-4996-9BE9-AC1971A6316D}" type="presParOf" srcId="{3EEC1C05-14BD-4E62-B3D8-C8229521C26A}" destId="{7BF8BC85-D0DF-44A7-982E-8CCEC99F2410}" srcOrd="2" destOrd="0" presId="urn:microsoft.com/office/officeart/2005/8/layout/chevron2"/>
    <dgm:cxn modelId="{B799C07E-950A-4602-83D1-675C8BC44EBE}" type="presParOf" srcId="{7BF8BC85-D0DF-44A7-982E-8CCEC99F2410}" destId="{084FF265-15BB-4505-A61B-DF9A6260ACFC}" srcOrd="0" destOrd="0" presId="urn:microsoft.com/office/officeart/2005/8/layout/chevron2"/>
    <dgm:cxn modelId="{8DE9748A-DA42-4302-840A-2A71C6D666C4}" type="presParOf" srcId="{7BF8BC85-D0DF-44A7-982E-8CCEC99F2410}" destId="{22AB03EB-A9CF-4F52-AB62-C727157C85A6}" srcOrd="1" destOrd="0" presId="urn:microsoft.com/office/officeart/2005/8/layout/chevron2"/>
    <dgm:cxn modelId="{00A01EEB-DED5-4C4C-A86D-FCA8132CD138}" type="presParOf" srcId="{3EEC1C05-14BD-4E62-B3D8-C8229521C26A}" destId="{6D6E2B30-3E7C-43B9-9F27-DBB6EC3E44C2}" srcOrd="3" destOrd="0" presId="urn:microsoft.com/office/officeart/2005/8/layout/chevron2"/>
    <dgm:cxn modelId="{4E98B694-431F-44B3-9A84-0432548F6B31}" type="presParOf" srcId="{3EEC1C05-14BD-4E62-B3D8-C8229521C26A}" destId="{F7CD4358-492F-48C2-BDB2-30863A6763BC}" srcOrd="4" destOrd="0" presId="urn:microsoft.com/office/officeart/2005/8/layout/chevron2"/>
    <dgm:cxn modelId="{7A7CA412-C5EF-4DB1-B2A1-C12E5B7AFAA3}" type="presParOf" srcId="{F7CD4358-492F-48C2-BDB2-30863A6763BC}" destId="{C0F61BEB-CAB6-469F-ADAF-FCA0B5AFE77C}" srcOrd="0" destOrd="0" presId="urn:microsoft.com/office/officeart/2005/8/layout/chevron2"/>
    <dgm:cxn modelId="{34469F63-7A5C-4DD7-BB19-A48DC0D522E3}" type="presParOf" srcId="{F7CD4358-492F-48C2-BDB2-30863A6763BC}" destId="{2A6D6418-A1C8-49B8-B8F0-6815526BB762}"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330A839-3A76-474B-A523-180FA589CD99}" type="datetimeFigureOut">
              <a:rPr lang="fr-FR" smtClean="0"/>
              <a:pPr/>
              <a:t>16/03/2026</a:t>
            </a:fld>
            <a:endParaRPr lang="fr-FR"/>
          </a:p>
        </p:txBody>
      </p:sp>
      <p:sp>
        <p:nvSpPr>
          <p:cNvPr id="4" name="Espace réservé de l'image des diapositives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862954A-3DF9-4670-A455-58515261D381}" type="slidenum">
              <a:rPr lang="fr-FR" smtClean="0"/>
              <a:pPr/>
              <a:t>‹N°›</a:t>
            </a:fld>
            <a:endParaRPr lang="fr-FR"/>
          </a:p>
        </p:txBody>
      </p:sp>
    </p:spTree>
    <p:extLst>
      <p:ext uri="{BB962C8B-B14F-4D97-AF65-F5344CB8AC3E}">
        <p14:creationId xmlns="" xmlns:p14="http://schemas.microsoft.com/office/powerpoint/2010/main" val="1567983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xmlns=""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xmlns=""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xmlns=""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xmlns=""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xmlns=""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xmlns=""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xmlns=""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xmlns=""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xmlns=""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xmlns=""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xmlns=""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xmlns=""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xmlns=""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xmlns=""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xmlns=""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xmlns=""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xmlns=""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xmlns=""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xmlns=""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xmlns=""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xmlns=""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xmlns=""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xmlns=""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xmlns=""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xmlns=""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xmlns=""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3/16/2026</a:t>
            </a:fld>
            <a:endParaRPr lang="en-US" dirty="0"/>
          </a:p>
        </p:txBody>
      </p:sp>
      <p:sp>
        <p:nvSpPr>
          <p:cNvPr id="5" name="Footer Placeholder 4">
            <a:extLst>
              <a:ext uri="{FF2B5EF4-FFF2-40B4-BE49-F238E27FC236}">
                <a16:creationId xmlns:a16="http://schemas.microsoft.com/office/drawing/2014/main" xmlns=""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pPr/>
              <a:t>‹N°›</a:t>
            </a:fld>
            <a:endParaRPr lang="en-US" dirty="0"/>
          </a:p>
        </p:txBody>
      </p:sp>
      <p:cxnSp>
        <p:nvCxnSpPr>
          <p:cNvPr id="7" name="Straight Connector 6">
            <a:extLst>
              <a:ext uri="{FF2B5EF4-FFF2-40B4-BE49-F238E27FC236}">
                <a16:creationId xmlns:a16="http://schemas.microsoft.com/office/drawing/2014/main" xmlns=""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9572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xmlns=""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xmlns=""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xmlns=""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xmlns=""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xmlns=""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xmlns=""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xmlns=""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xmlns=""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xmlns=""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xmlns=""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xmlns=""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xmlns=""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xmlns=""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xmlns=""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xmlns=""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CD08D72-182D-C947-B3F7-B74948D0849B}"/>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5" name="Footer Placeholder 4">
            <a:extLst>
              <a:ext uri="{FF2B5EF4-FFF2-40B4-BE49-F238E27FC236}">
                <a16:creationId xmlns:a16="http://schemas.microsoft.com/office/drawing/2014/main" xmlns=""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pPr/>
              <a:t>‹N°›</a:t>
            </a:fld>
            <a:endParaRPr lang="en-US"/>
          </a:p>
        </p:txBody>
      </p:sp>
      <p:cxnSp>
        <p:nvCxnSpPr>
          <p:cNvPr id="7" name="Straight Connector 6">
            <a:extLst>
              <a:ext uri="{FF2B5EF4-FFF2-40B4-BE49-F238E27FC236}">
                <a16:creationId xmlns:a16="http://schemas.microsoft.com/office/drawing/2014/main" xmlns=""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352004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xmlns=""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xmlns=""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xmlns=""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xmlns=""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xmlns=""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xmlns=""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xmlns=""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6B061B46-3E9A-AC48-8C84-5B46EA1EC583}"/>
              </a:ext>
            </a:extLst>
          </p:cNvPr>
          <p:cNvSpPr>
            <a:spLocks noGrp="1"/>
          </p:cNvSpPr>
          <p:nvPr>
            <p:ph type="dt" sz="half" idx="10"/>
          </p:nvPr>
        </p:nvSpPr>
        <p:spPr/>
        <p:txBody>
          <a:bodyPr/>
          <a:lstStyle/>
          <a:p>
            <a:fld id="{A5B0A250-5CC0-1746-B209-08E8B0DAE6AF}" type="datetimeFigureOut">
              <a:rPr lang="en-US" smtClean="0"/>
              <a:pPr/>
              <a:t>3/16/2026</a:t>
            </a:fld>
            <a:endParaRPr lang="en-US"/>
          </a:p>
        </p:txBody>
      </p:sp>
      <p:sp>
        <p:nvSpPr>
          <p:cNvPr id="5" name="Footer Placeholder 4">
            <a:extLst>
              <a:ext uri="{FF2B5EF4-FFF2-40B4-BE49-F238E27FC236}">
                <a16:creationId xmlns:a16="http://schemas.microsoft.com/office/drawing/2014/main" xmlns=""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E2B6F69-3FFA-D94F-BA99-873D36F7F69D}"/>
              </a:ext>
            </a:extLst>
          </p:cNvPr>
          <p:cNvSpPr>
            <a:spLocks noGrp="1"/>
          </p:cNvSpPr>
          <p:nvPr>
            <p:ph type="sldNum" sz="quarter" idx="12"/>
          </p:nvPr>
        </p:nvSpPr>
        <p:spPr/>
        <p:txBody>
          <a:bodyPr/>
          <a:lstStyle/>
          <a:p>
            <a:fld id="{49ABCAEC-7D34-E549-A96E-FCEDAADBE4B0}" type="slidenum">
              <a:rPr lang="en-US" smtClean="0"/>
              <a:pPr/>
              <a:t>‹N°›</a:t>
            </a:fld>
            <a:endParaRPr lang="en-US"/>
          </a:p>
        </p:txBody>
      </p:sp>
      <p:cxnSp>
        <p:nvCxnSpPr>
          <p:cNvPr id="7" name="Straight Connector 6">
            <a:extLst>
              <a:ext uri="{FF2B5EF4-FFF2-40B4-BE49-F238E27FC236}">
                <a16:creationId xmlns:a16="http://schemas.microsoft.com/office/drawing/2014/main" xmlns=""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923180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xmlns=""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xmlns=""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xmlns=""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xmlns=""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xmlns=""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xmlns=""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xmlns=""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xmlns=""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xmlns=""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xmlns=""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xmlns=""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xmlns=""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xmlns=""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xmlns=""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676A1E-2332-684F-BDD2-687C166BDEC0}"/>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5" name="Footer Placeholder 4">
            <a:extLst>
              <a:ext uri="{FF2B5EF4-FFF2-40B4-BE49-F238E27FC236}">
                <a16:creationId xmlns:a16="http://schemas.microsoft.com/office/drawing/2014/main" xmlns=""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pPr/>
              <a:t>‹N°›</a:t>
            </a:fld>
            <a:endParaRPr lang="en-US"/>
          </a:p>
        </p:txBody>
      </p:sp>
      <p:cxnSp>
        <p:nvCxnSpPr>
          <p:cNvPr id="7" name="Straight Connector 6">
            <a:extLst>
              <a:ext uri="{FF2B5EF4-FFF2-40B4-BE49-F238E27FC236}">
                <a16:creationId xmlns:a16="http://schemas.microsoft.com/office/drawing/2014/main" xmlns=""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9639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xmlns=""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xmlns=""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xmlns=""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xmlns=""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xmlns=""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xmlns=""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xmlns=""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xmlns=""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xmlns=""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xmlns=""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xmlns=""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xmlns=""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xmlns=""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xmlns=""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xmlns=""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xmlns=""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xmlns=""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xmlns=""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xmlns=""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xmlns=""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xmlns=""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xmlns=""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xmlns=""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xmlns=""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xmlns=""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43A0B541-D211-974B-97FE-C1F9473ABE9D}"/>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5" name="Footer Placeholder 4">
            <a:extLst>
              <a:ext uri="{FF2B5EF4-FFF2-40B4-BE49-F238E27FC236}">
                <a16:creationId xmlns:a16="http://schemas.microsoft.com/office/drawing/2014/main" xmlns=""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pPr/>
              <a:t>‹N°›</a:t>
            </a:fld>
            <a:endParaRPr lang="en-US" dirty="0"/>
          </a:p>
        </p:txBody>
      </p:sp>
      <p:cxnSp>
        <p:nvCxnSpPr>
          <p:cNvPr id="7" name="Straight Connector 6">
            <a:extLst>
              <a:ext uri="{FF2B5EF4-FFF2-40B4-BE49-F238E27FC236}">
                <a16:creationId xmlns:a16="http://schemas.microsoft.com/office/drawing/2014/main" xmlns=""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540051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xmlns=""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xmlns=""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xmlns=""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xmlns=""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xmlns=""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xmlns=""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xmlns=""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D67BEEAF-F881-6E48-84AF-E5CEEF1C7167}"/>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6" name="Footer Placeholder 5">
            <a:extLst>
              <a:ext uri="{FF2B5EF4-FFF2-40B4-BE49-F238E27FC236}">
                <a16:creationId xmlns:a16="http://schemas.microsoft.com/office/drawing/2014/main" xmlns=""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B4DD55D0-FCC7-AC42-9810-9B49E3348958}"/>
              </a:ext>
            </a:extLst>
          </p:cNvPr>
          <p:cNvSpPr>
            <a:spLocks noGrp="1"/>
          </p:cNvSpPr>
          <p:nvPr>
            <p:ph type="sldNum" sz="quarter" idx="12"/>
          </p:nvPr>
        </p:nvSpPr>
        <p:spPr/>
        <p:txBody>
          <a:bodyPr/>
          <a:lstStyle/>
          <a:p>
            <a:fld id="{49ABCAEC-7D34-E549-A96E-FCEDAADBE4B0}" type="slidenum">
              <a:rPr lang="en-US" smtClean="0"/>
              <a:pPr/>
              <a:t>‹N°›</a:t>
            </a:fld>
            <a:endParaRPr lang="en-US" dirty="0"/>
          </a:p>
        </p:txBody>
      </p:sp>
      <p:cxnSp>
        <p:nvCxnSpPr>
          <p:cNvPr id="8" name="Straight Connector 7">
            <a:extLst>
              <a:ext uri="{FF2B5EF4-FFF2-40B4-BE49-F238E27FC236}">
                <a16:creationId xmlns:a16="http://schemas.microsoft.com/office/drawing/2014/main" xmlns=""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01395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xmlns=""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xmlns=""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xmlns=""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xmlns=""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xmlns=""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xmlns=""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xmlns=""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7F0E0BED-3EB7-BB4A-A556-FA967FB0115F}"/>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8" name="Footer Placeholder 7">
            <a:extLst>
              <a:ext uri="{FF2B5EF4-FFF2-40B4-BE49-F238E27FC236}">
                <a16:creationId xmlns:a16="http://schemas.microsoft.com/office/drawing/2014/main" xmlns=""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D6EADE49-8082-214B-9742-5EE8DA2E9FFE}"/>
              </a:ext>
            </a:extLst>
          </p:cNvPr>
          <p:cNvSpPr>
            <a:spLocks noGrp="1"/>
          </p:cNvSpPr>
          <p:nvPr>
            <p:ph type="sldNum" sz="quarter" idx="12"/>
          </p:nvPr>
        </p:nvSpPr>
        <p:spPr/>
        <p:txBody>
          <a:bodyPr/>
          <a:lstStyle/>
          <a:p>
            <a:fld id="{49ABCAEC-7D34-E549-A96E-FCEDAADBE4B0}" type="slidenum">
              <a:rPr lang="en-US" smtClean="0"/>
              <a:pPr/>
              <a:t>‹N°›</a:t>
            </a:fld>
            <a:endParaRPr lang="en-US"/>
          </a:p>
        </p:txBody>
      </p:sp>
      <p:cxnSp>
        <p:nvCxnSpPr>
          <p:cNvPr id="10" name="Straight Connector 9">
            <a:extLst>
              <a:ext uri="{FF2B5EF4-FFF2-40B4-BE49-F238E27FC236}">
                <a16:creationId xmlns:a16="http://schemas.microsoft.com/office/drawing/2014/main" xmlns=""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06194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xmlns=""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xmlns=""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xmlns=""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xmlns=""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xmlns=""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xmlns=""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xmlns=""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xmlns="" id="{B6359D05-C08D-7747-B2FC-3F62B3357315}"/>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4" name="Footer Placeholder 3">
            <a:extLst>
              <a:ext uri="{FF2B5EF4-FFF2-40B4-BE49-F238E27FC236}">
                <a16:creationId xmlns:a16="http://schemas.microsoft.com/office/drawing/2014/main" xmlns=""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8563A67D-F96F-4849-8C83-49CC3A6539BB}"/>
              </a:ext>
            </a:extLst>
          </p:cNvPr>
          <p:cNvSpPr>
            <a:spLocks noGrp="1"/>
          </p:cNvSpPr>
          <p:nvPr>
            <p:ph type="sldNum" sz="quarter" idx="12"/>
          </p:nvPr>
        </p:nvSpPr>
        <p:spPr/>
        <p:txBody>
          <a:bodyPr/>
          <a:lstStyle/>
          <a:p>
            <a:fld id="{49ABCAEC-7D34-E549-A96E-FCEDAADBE4B0}" type="slidenum">
              <a:rPr lang="en-US" smtClean="0"/>
              <a:pPr/>
              <a:t>‹N°›</a:t>
            </a:fld>
            <a:endParaRPr lang="en-US"/>
          </a:p>
        </p:txBody>
      </p:sp>
      <p:cxnSp>
        <p:nvCxnSpPr>
          <p:cNvPr id="6" name="Straight Connector 5">
            <a:extLst>
              <a:ext uri="{FF2B5EF4-FFF2-40B4-BE49-F238E27FC236}">
                <a16:creationId xmlns:a16="http://schemas.microsoft.com/office/drawing/2014/main" xmlns=""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87407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798BCA70-D63D-40F6-B9B3-4E49B96E27FB}"/>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6" name="Footer Placeholder 5">
            <a:extLst>
              <a:ext uri="{FF2B5EF4-FFF2-40B4-BE49-F238E27FC236}">
                <a16:creationId xmlns:a16="http://schemas.microsoft.com/office/drawing/2014/main" xmlns=""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CB658BB7-74A5-4A6F-A0FF-021E68F02BFF}"/>
              </a:ext>
            </a:extLst>
          </p:cNvPr>
          <p:cNvSpPr>
            <a:spLocks noGrp="1"/>
          </p:cNvSpPr>
          <p:nvPr>
            <p:ph type="sldNum" sz="quarter" idx="12"/>
          </p:nvPr>
        </p:nvSpPr>
        <p:spPr/>
        <p:txBody>
          <a:bodyPr/>
          <a:lstStyle/>
          <a:p>
            <a:fld id="{49ABCAEC-7D34-E549-A96E-FCEDAADBE4B0}" type="slidenum">
              <a:rPr lang="en-US" smtClean="0"/>
              <a:pPr/>
              <a:t>‹N°›</a:t>
            </a:fld>
            <a:endParaRPr lang="en-US" dirty="0"/>
          </a:p>
        </p:txBody>
      </p:sp>
    </p:spTree>
    <p:extLst>
      <p:ext uri="{BB962C8B-B14F-4D97-AF65-F5344CB8AC3E}">
        <p14:creationId xmlns="" xmlns:p14="http://schemas.microsoft.com/office/powerpoint/2010/main" val="20683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xmlns=""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xmlns=""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xmlns=""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xmlns=""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xmlns=""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xmlns=""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xmlns=""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2A6C22B-80D4-AA42-9999-401E37B469C0}"/>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6" name="Footer Placeholder 5">
            <a:extLst>
              <a:ext uri="{FF2B5EF4-FFF2-40B4-BE49-F238E27FC236}">
                <a16:creationId xmlns:a16="http://schemas.microsoft.com/office/drawing/2014/main" xmlns=""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6470FA5-21EE-D742-8F01-C1BAE0FDB064}"/>
              </a:ext>
            </a:extLst>
          </p:cNvPr>
          <p:cNvSpPr>
            <a:spLocks noGrp="1"/>
          </p:cNvSpPr>
          <p:nvPr>
            <p:ph type="sldNum" sz="quarter" idx="12"/>
          </p:nvPr>
        </p:nvSpPr>
        <p:spPr/>
        <p:txBody>
          <a:bodyPr/>
          <a:lstStyle/>
          <a:p>
            <a:fld id="{49ABCAEC-7D34-E549-A96E-FCEDAADBE4B0}" type="slidenum">
              <a:rPr lang="en-US" smtClean="0"/>
              <a:pPr/>
              <a:t>‹N°›</a:t>
            </a:fld>
            <a:endParaRPr lang="en-US"/>
          </a:p>
        </p:txBody>
      </p:sp>
      <p:cxnSp>
        <p:nvCxnSpPr>
          <p:cNvPr id="8" name="Straight Connector 7">
            <a:extLst>
              <a:ext uri="{FF2B5EF4-FFF2-40B4-BE49-F238E27FC236}">
                <a16:creationId xmlns:a16="http://schemas.microsoft.com/office/drawing/2014/main" xmlns=""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82963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xmlns=""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xmlns=""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xmlns=""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xmlns=""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xmlns=""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xmlns=""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xmlns=""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xmlns=""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xmlns=""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059E00AC-DF6C-D548-8A06-D6269BDB0A41}"/>
              </a:ext>
            </a:extLst>
          </p:cNvPr>
          <p:cNvSpPr>
            <a:spLocks noGrp="1"/>
          </p:cNvSpPr>
          <p:nvPr>
            <p:ph type="dt" sz="half" idx="10"/>
          </p:nvPr>
        </p:nvSpPr>
        <p:spPr/>
        <p:txBody>
          <a:bodyPr/>
          <a:lstStyle/>
          <a:p>
            <a:fld id="{A5B0A250-5CC0-1746-B209-08E8B0DAE6AF}" type="datetimeFigureOut">
              <a:rPr lang="en-US" smtClean="0"/>
              <a:pPr/>
              <a:t>3/16/2026</a:t>
            </a:fld>
            <a:endParaRPr lang="en-US" dirty="0"/>
          </a:p>
        </p:txBody>
      </p:sp>
      <p:sp>
        <p:nvSpPr>
          <p:cNvPr id="6" name="Footer Placeholder 5">
            <a:extLst>
              <a:ext uri="{FF2B5EF4-FFF2-40B4-BE49-F238E27FC236}">
                <a16:creationId xmlns:a16="http://schemas.microsoft.com/office/drawing/2014/main" xmlns=""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20D9954-FA18-8948-AA52-21CED059476D}"/>
              </a:ext>
            </a:extLst>
          </p:cNvPr>
          <p:cNvSpPr>
            <a:spLocks noGrp="1"/>
          </p:cNvSpPr>
          <p:nvPr>
            <p:ph type="sldNum" sz="quarter" idx="12"/>
          </p:nvPr>
        </p:nvSpPr>
        <p:spPr/>
        <p:txBody>
          <a:bodyPr/>
          <a:lstStyle/>
          <a:p>
            <a:fld id="{49ABCAEC-7D34-E549-A96E-FCEDAADBE4B0}" type="slidenum">
              <a:rPr lang="en-US" smtClean="0"/>
              <a:pPr/>
              <a:t>‹N°›</a:t>
            </a:fld>
            <a:endParaRPr lang="en-US"/>
          </a:p>
        </p:txBody>
      </p:sp>
      <p:cxnSp>
        <p:nvCxnSpPr>
          <p:cNvPr id="8" name="Straight Connector 7">
            <a:extLst>
              <a:ext uri="{FF2B5EF4-FFF2-40B4-BE49-F238E27FC236}">
                <a16:creationId xmlns:a16="http://schemas.microsoft.com/office/drawing/2014/main" xmlns=""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099066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3/16/2026</a:t>
            </a:fld>
            <a:endParaRPr lang="en-US" dirty="0"/>
          </a:p>
        </p:txBody>
      </p:sp>
      <p:sp>
        <p:nvSpPr>
          <p:cNvPr id="5" name="Footer Placeholder 4">
            <a:extLst>
              <a:ext uri="{FF2B5EF4-FFF2-40B4-BE49-F238E27FC236}">
                <a16:creationId xmlns:a16="http://schemas.microsoft.com/office/drawing/2014/main" xmlns=""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xmlns=""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‹N°›</a:t>
            </a:fld>
            <a:endParaRPr lang="en-US" dirty="0"/>
          </a:p>
        </p:txBody>
      </p:sp>
    </p:spTree>
    <p:extLst>
      <p:ext uri="{BB962C8B-B14F-4D97-AF65-F5344CB8AC3E}">
        <p14:creationId xmlns="" xmlns:p14="http://schemas.microsoft.com/office/powerpoint/2010/main" val="5802484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70C5CA"/>
            </a:gs>
          </a:gsLst>
          <a:lin ang="2520000" scaled="0"/>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E6271D98-B126-4242-8999-3D47E15C5833}"/>
              </a:ext>
            </a:extLst>
          </p:cNvPr>
          <p:cNvSpPr>
            <a:spLocks noGrp="1"/>
          </p:cNvSpPr>
          <p:nvPr>
            <p:ph type="title"/>
          </p:nvPr>
        </p:nvSpPr>
        <p:spPr>
          <a:xfrm>
            <a:off x="838200" y="731290"/>
            <a:ext cx="10515600" cy="1325563"/>
          </a:xfrm>
          <a:prstGeom prst="rect">
            <a:avLst/>
          </a:prstGeom>
        </p:spPr>
        <p:txBody>
          <a:bodyPr vert="horz" lIns="91440" tIns="45720" rIns="91440" bIns="45720" rtlCol="0" anchor="ctr">
            <a:normAutofit/>
          </a:bodyPr>
          <a:lstStyle/>
          <a:p>
            <a:r>
              <a:rPr lang="fr-FR" sz="4000" b="1" dirty="0" smtClean="0">
                <a:solidFill>
                  <a:srgbClr val="70C5CA"/>
                </a:solidFill>
              </a:rPr>
              <a:t>:::</a:t>
            </a:r>
            <a:r>
              <a:rPr lang="fr-FR" sz="4000" b="1" dirty="0" smtClean="0"/>
              <a:t> TITRE </a:t>
            </a:r>
            <a:r>
              <a:rPr lang="fr-FR" sz="4000" b="1" dirty="0" smtClean="0">
                <a:solidFill>
                  <a:srgbClr val="70C5CA"/>
                </a:solidFill>
              </a:rPr>
              <a:t>:::</a:t>
            </a:r>
            <a:endParaRPr lang="fr-FR" dirty="0"/>
          </a:p>
        </p:txBody>
      </p:sp>
      <p:sp>
        <p:nvSpPr>
          <p:cNvPr id="3" name="Espace réservé du texte 2">
            <a:extLst>
              <a:ext uri="{FF2B5EF4-FFF2-40B4-BE49-F238E27FC236}">
                <a16:creationId xmlns="" xmlns:a16="http://schemas.microsoft.com/office/drawing/2014/main" id="{EAE3F9FD-CD33-4B22-A1CD-647CF2233ED3}"/>
              </a:ext>
            </a:extLst>
          </p:cNvPr>
          <p:cNvSpPr>
            <a:spLocks noGrp="1"/>
          </p:cNvSpPr>
          <p:nvPr>
            <p:ph type="body" idx="1"/>
          </p:nvPr>
        </p:nvSpPr>
        <p:spPr>
          <a:xfrm>
            <a:off x="838200" y="2056851"/>
            <a:ext cx="10515600" cy="41201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55C34D1A-460A-4880-BEAA-F40274B1A4E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EE3B5E5-026B-4F52-937C-5B9D8E2CA7B3}" type="datetime1">
              <a:rPr lang="fr-FR" smtClean="0">
                <a:solidFill>
                  <a:prstClr val="black">
                    <a:tint val="75000"/>
                  </a:prstClr>
                </a:solidFill>
              </a:rPr>
              <a:pPr defTabSz="457200"/>
              <a:t>16/03/2026</a:t>
            </a:fld>
            <a:endParaRPr lang="fr-FR">
              <a:solidFill>
                <a:prstClr val="black">
                  <a:tint val="75000"/>
                </a:prstClr>
              </a:solidFill>
            </a:endParaRPr>
          </a:p>
        </p:txBody>
      </p:sp>
      <p:sp>
        <p:nvSpPr>
          <p:cNvPr id="5" name="Espace réservé du pied de page 4">
            <a:extLst>
              <a:ext uri="{FF2B5EF4-FFF2-40B4-BE49-F238E27FC236}">
                <a16:creationId xmlns="" xmlns:a16="http://schemas.microsoft.com/office/drawing/2014/main" id="{FB17532D-BE31-475E-BD6E-9AE960C4034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fr-FR">
                <a:solidFill>
                  <a:prstClr val="black">
                    <a:tint val="75000"/>
                  </a:prstClr>
                </a:solidFill>
              </a:rPr>
              <a:t>EDASE - ÉCOLE DES AVOCATS DU SUD-EST</a:t>
            </a:r>
          </a:p>
        </p:txBody>
      </p:sp>
      <p:sp>
        <p:nvSpPr>
          <p:cNvPr id="6" name="Espace réservé du numéro de diapositive 5">
            <a:extLst>
              <a:ext uri="{FF2B5EF4-FFF2-40B4-BE49-F238E27FC236}">
                <a16:creationId xmlns="" xmlns:a16="http://schemas.microsoft.com/office/drawing/2014/main" id="{72EDEF2F-FBC9-4506-911C-4A6AE677151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8A3D1BC-4328-45BB-A374-B8780A0FC512}"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 xmlns:p14="http://schemas.microsoft.com/office/powerpoint/2010/main" val="107670695"/>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rgbClr val="756561"/>
          </a:solidFill>
          <a:latin typeface="Tw Cen MT" panose="020B06020201040206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5656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5656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5656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70C5CA"/>
            </a:gs>
          </a:gsLst>
          <a:lin ang="2520000" scaled="0"/>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E6271D98-B126-4242-8999-3D47E15C5833}"/>
              </a:ext>
            </a:extLst>
          </p:cNvPr>
          <p:cNvSpPr>
            <a:spLocks noGrp="1"/>
          </p:cNvSpPr>
          <p:nvPr>
            <p:ph type="title"/>
          </p:nvPr>
        </p:nvSpPr>
        <p:spPr>
          <a:xfrm>
            <a:off x="838200" y="731290"/>
            <a:ext cx="10515600" cy="1325563"/>
          </a:xfrm>
          <a:prstGeom prst="rect">
            <a:avLst/>
          </a:prstGeom>
        </p:spPr>
        <p:txBody>
          <a:bodyPr vert="horz" lIns="91440" tIns="45720" rIns="91440" bIns="45720" rtlCol="0" anchor="ctr">
            <a:normAutofit/>
          </a:bodyPr>
          <a:lstStyle/>
          <a:p>
            <a:r>
              <a:rPr lang="fr-FR" sz="4000" b="1" dirty="0" smtClean="0">
                <a:solidFill>
                  <a:srgbClr val="70C5CA"/>
                </a:solidFill>
              </a:rPr>
              <a:t>:::</a:t>
            </a:r>
            <a:r>
              <a:rPr lang="fr-FR" sz="4000" b="1" dirty="0" smtClean="0"/>
              <a:t> TITRE </a:t>
            </a:r>
            <a:r>
              <a:rPr lang="fr-FR" sz="4000" b="1" dirty="0" smtClean="0">
                <a:solidFill>
                  <a:srgbClr val="70C5CA"/>
                </a:solidFill>
              </a:rPr>
              <a:t>:::</a:t>
            </a:r>
            <a:endParaRPr lang="fr-FR" dirty="0"/>
          </a:p>
        </p:txBody>
      </p:sp>
      <p:sp>
        <p:nvSpPr>
          <p:cNvPr id="3" name="Espace réservé du texte 2">
            <a:extLst>
              <a:ext uri="{FF2B5EF4-FFF2-40B4-BE49-F238E27FC236}">
                <a16:creationId xmlns="" xmlns:a16="http://schemas.microsoft.com/office/drawing/2014/main" id="{EAE3F9FD-CD33-4B22-A1CD-647CF2233ED3}"/>
              </a:ext>
            </a:extLst>
          </p:cNvPr>
          <p:cNvSpPr>
            <a:spLocks noGrp="1"/>
          </p:cNvSpPr>
          <p:nvPr>
            <p:ph type="body" idx="1"/>
          </p:nvPr>
        </p:nvSpPr>
        <p:spPr>
          <a:xfrm>
            <a:off x="838200" y="2056851"/>
            <a:ext cx="10515600" cy="41201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55C34D1A-460A-4880-BEAA-F40274B1A4E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EE3B5E5-026B-4F52-937C-5B9D8E2CA7B3}" type="datetime1">
              <a:rPr lang="fr-FR" smtClean="0">
                <a:solidFill>
                  <a:prstClr val="black">
                    <a:tint val="75000"/>
                  </a:prstClr>
                </a:solidFill>
              </a:rPr>
              <a:pPr defTabSz="457200"/>
              <a:t>16/03/2026</a:t>
            </a:fld>
            <a:endParaRPr lang="fr-FR">
              <a:solidFill>
                <a:prstClr val="black">
                  <a:tint val="75000"/>
                </a:prstClr>
              </a:solidFill>
            </a:endParaRPr>
          </a:p>
        </p:txBody>
      </p:sp>
      <p:sp>
        <p:nvSpPr>
          <p:cNvPr id="5" name="Espace réservé du pied de page 4">
            <a:extLst>
              <a:ext uri="{FF2B5EF4-FFF2-40B4-BE49-F238E27FC236}">
                <a16:creationId xmlns="" xmlns:a16="http://schemas.microsoft.com/office/drawing/2014/main" id="{FB17532D-BE31-475E-BD6E-9AE960C4034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fr-FR">
                <a:solidFill>
                  <a:prstClr val="black">
                    <a:tint val="75000"/>
                  </a:prstClr>
                </a:solidFill>
              </a:rPr>
              <a:t>EDASE - ÉCOLE DES AVOCATS DU SUD-EST</a:t>
            </a:r>
          </a:p>
        </p:txBody>
      </p:sp>
      <p:sp>
        <p:nvSpPr>
          <p:cNvPr id="6" name="Espace réservé du numéro de diapositive 5">
            <a:extLst>
              <a:ext uri="{FF2B5EF4-FFF2-40B4-BE49-F238E27FC236}">
                <a16:creationId xmlns="" xmlns:a16="http://schemas.microsoft.com/office/drawing/2014/main" id="{72EDEF2F-FBC9-4506-911C-4A6AE677151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8A3D1BC-4328-45BB-A374-B8780A0FC512}"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 xmlns:p14="http://schemas.microsoft.com/office/powerpoint/2010/main" val="107670695"/>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rgbClr val="756561"/>
          </a:solidFill>
          <a:latin typeface="Tw Cen MT" panose="020B06020201040206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5656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5656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5656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70C5CA"/>
            </a:gs>
          </a:gsLst>
          <a:lin ang="2520000" scaled="0"/>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E6271D98-B126-4242-8999-3D47E15C5833}"/>
              </a:ext>
            </a:extLst>
          </p:cNvPr>
          <p:cNvSpPr>
            <a:spLocks noGrp="1"/>
          </p:cNvSpPr>
          <p:nvPr>
            <p:ph type="title"/>
          </p:nvPr>
        </p:nvSpPr>
        <p:spPr>
          <a:xfrm>
            <a:off x="838200" y="731290"/>
            <a:ext cx="10515600" cy="1325563"/>
          </a:xfrm>
          <a:prstGeom prst="rect">
            <a:avLst/>
          </a:prstGeom>
        </p:spPr>
        <p:txBody>
          <a:bodyPr vert="horz" lIns="91440" tIns="45720" rIns="91440" bIns="45720" rtlCol="0" anchor="ctr">
            <a:normAutofit/>
          </a:bodyPr>
          <a:lstStyle/>
          <a:p>
            <a:r>
              <a:rPr lang="fr-FR" sz="4000" b="1" dirty="0" smtClean="0">
                <a:solidFill>
                  <a:srgbClr val="70C5CA"/>
                </a:solidFill>
              </a:rPr>
              <a:t>:::</a:t>
            </a:r>
            <a:r>
              <a:rPr lang="fr-FR" sz="4000" b="1" dirty="0" smtClean="0"/>
              <a:t> TITRE </a:t>
            </a:r>
            <a:r>
              <a:rPr lang="fr-FR" sz="4000" b="1" dirty="0" smtClean="0">
                <a:solidFill>
                  <a:srgbClr val="70C5CA"/>
                </a:solidFill>
              </a:rPr>
              <a:t>:::</a:t>
            </a:r>
            <a:endParaRPr lang="fr-FR" dirty="0"/>
          </a:p>
        </p:txBody>
      </p:sp>
      <p:sp>
        <p:nvSpPr>
          <p:cNvPr id="3" name="Espace réservé du texte 2">
            <a:extLst>
              <a:ext uri="{FF2B5EF4-FFF2-40B4-BE49-F238E27FC236}">
                <a16:creationId xmlns="" xmlns:a16="http://schemas.microsoft.com/office/drawing/2014/main" id="{EAE3F9FD-CD33-4B22-A1CD-647CF2233ED3}"/>
              </a:ext>
            </a:extLst>
          </p:cNvPr>
          <p:cNvSpPr>
            <a:spLocks noGrp="1"/>
          </p:cNvSpPr>
          <p:nvPr>
            <p:ph type="body" idx="1"/>
          </p:nvPr>
        </p:nvSpPr>
        <p:spPr>
          <a:xfrm>
            <a:off x="838200" y="2056851"/>
            <a:ext cx="10515600" cy="41201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55C34D1A-460A-4880-BEAA-F40274B1A4E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EE3B5E5-026B-4F52-937C-5B9D8E2CA7B3}" type="datetime1">
              <a:rPr lang="fr-FR" smtClean="0">
                <a:solidFill>
                  <a:prstClr val="black">
                    <a:tint val="75000"/>
                  </a:prstClr>
                </a:solidFill>
              </a:rPr>
              <a:pPr defTabSz="457200"/>
              <a:t>16/03/2026</a:t>
            </a:fld>
            <a:endParaRPr lang="fr-FR">
              <a:solidFill>
                <a:prstClr val="black">
                  <a:tint val="75000"/>
                </a:prstClr>
              </a:solidFill>
            </a:endParaRPr>
          </a:p>
        </p:txBody>
      </p:sp>
      <p:sp>
        <p:nvSpPr>
          <p:cNvPr id="5" name="Espace réservé du pied de page 4">
            <a:extLst>
              <a:ext uri="{FF2B5EF4-FFF2-40B4-BE49-F238E27FC236}">
                <a16:creationId xmlns="" xmlns:a16="http://schemas.microsoft.com/office/drawing/2014/main" id="{FB17532D-BE31-475E-BD6E-9AE960C4034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fr-FR">
                <a:solidFill>
                  <a:prstClr val="black">
                    <a:tint val="75000"/>
                  </a:prstClr>
                </a:solidFill>
              </a:rPr>
              <a:t>EDASE - ÉCOLE DES AVOCATS DU SUD-EST</a:t>
            </a:r>
          </a:p>
        </p:txBody>
      </p:sp>
      <p:sp>
        <p:nvSpPr>
          <p:cNvPr id="6" name="Espace réservé du numéro de diapositive 5">
            <a:extLst>
              <a:ext uri="{FF2B5EF4-FFF2-40B4-BE49-F238E27FC236}">
                <a16:creationId xmlns="" xmlns:a16="http://schemas.microsoft.com/office/drawing/2014/main" id="{72EDEF2F-FBC9-4506-911C-4A6AE677151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8A3D1BC-4328-45BB-A374-B8780A0FC512}"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 xmlns:p14="http://schemas.microsoft.com/office/powerpoint/2010/main" val="107670695"/>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rgbClr val="756561"/>
          </a:solidFill>
          <a:latin typeface="Tw Cen MT" panose="020B06020201040206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5656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5656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5656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70C5CA"/>
            </a:gs>
          </a:gsLst>
          <a:lin ang="2520000" scaled="0"/>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E6271D98-B126-4242-8999-3D47E15C5833}"/>
              </a:ext>
            </a:extLst>
          </p:cNvPr>
          <p:cNvSpPr>
            <a:spLocks noGrp="1"/>
          </p:cNvSpPr>
          <p:nvPr>
            <p:ph type="title"/>
          </p:nvPr>
        </p:nvSpPr>
        <p:spPr>
          <a:xfrm>
            <a:off x="838200" y="731290"/>
            <a:ext cx="10515600" cy="1325563"/>
          </a:xfrm>
          <a:prstGeom prst="rect">
            <a:avLst/>
          </a:prstGeom>
        </p:spPr>
        <p:txBody>
          <a:bodyPr vert="horz" lIns="91440" tIns="45720" rIns="91440" bIns="45720" rtlCol="0" anchor="ctr">
            <a:normAutofit/>
          </a:bodyPr>
          <a:lstStyle/>
          <a:p>
            <a:r>
              <a:rPr lang="fr-FR" sz="4000" b="1" dirty="0" smtClean="0">
                <a:solidFill>
                  <a:srgbClr val="70C5CA"/>
                </a:solidFill>
              </a:rPr>
              <a:t>:::</a:t>
            </a:r>
            <a:r>
              <a:rPr lang="fr-FR" sz="4000" b="1" dirty="0" smtClean="0"/>
              <a:t> TITRE </a:t>
            </a:r>
            <a:r>
              <a:rPr lang="fr-FR" sz="4000" b="1" dirty="0" smtClean="0">
                <a:solidFill>
                  <a:srgbClr val="70C5CA"/>
                </a:solidFill>
              </a:rPr>
              <a:t>:::</a:t>
            </a:r>
            <a:endParaRPr lang="fr-FR" dirty="0"/>
          </a:p>
        </p:txBody>
      </p:sp>
      <p:sp>
        <p:nvSpPr>
          <p:cNvPr id="3" name="Espace réservé du texte 2">
            <a:extLst>
              <a:ext uri="{FF2B5EF4-FFF2-40B4-BE49-F238E27FC236}">
                <a16:creationId xmlns="" xmlns:a16="http://schemas.microsoft.com/office/drawing/2014/main" id="{EAE3F9FD-CD33-4B22-A1CD-647CF2233ED3}"/>
              </a:ext>
            </a:extLst>
          </p:cNvPr>
          <p:cNvSpPr>
            <a:spLocks noGrp="1"/>
          </p:cNvSpPr>
          <p:nvPr>
            <p:ph type="body" idx="1"/>
          </p:nvPr>
        </p:nvSpPr>
        <p:spPr>
          <a:xfrm>
            <a:off x="838200" y="2056851"/>
            <a:ext cx="10515600" cy="41201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55C34D1A-460A-4880-BEAA-F40274B1A4E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EE3B5E5-026B-4F52-937C-5B9D8E2CA7B3}" type="datetime1">
              <a:rPr lang="fr-FR" smtClean="0">
                <a:solidFill>
                  <a:prstClr val="black">
                    <a:tint val="75000"/>
                  </a:prstClr>
                </a:solidFill>
              </a:rPr>
              <a:pPr defTabSz="457200"/>
              <a:t>16/03/2026</a:t>
            </a:fld>
            <a:endParaRPr lang="fr-FR">
              <a:solidFill>
                <a:prstClr val="black">
                  <a:tint val="75000"/>
                </a:prstClr>
              </a:solidFill>
            </a:endParaRPr>
          </a:p>
        </p:txBody>
      </p:sp>
      <p:sp>
        <p:nvSpPr>
          <p:cNvPr id="5" name="Espace réservé du pied de page 4">
            <a:extLst>
              <a:ext uri="{FF2B5EF4-FFF2-40B4-BE49-F238E27FC236}">
                <a16:creationId xmlns="" xmlns:a16="http://schemas.microsoft.com/office/drawing/2014/main" id="{FB17532D-BE31-475E-BD6E-9AE960C4034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fr-FR">
                <a:solidFill>
                  <a:prstClr val="black">
                    <a:tint val="75000"/>
                  </a:prstClr>
                </a:solidFill>
              </a:rPr>
              <a:t>EDASE - ÉCOLE DES AVOCATS DU SUD-EST</a:t>
            </a:r>
          </a:p>
        </p:txBody>
      </p:sp>
      <p:sp>
        <p:nvSpPr>
          <p:cNvPr id="6" name="Espace réservé du numéro de diapositive 5">
            <a:extLst>
              <a:ext uri="{FF2B5EF4-FFF2-40B4-BE49-F238E27FC236}">
                <a16:creationId xmlns="" xmlns:a16="http://schemas.microsoft.com/office/drawing/2014/main" id="{72EDEF2F-FBC9-4506-911C-4A6AE677151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8A3D1BC-4328-45BB-A374-B8780A0FC512}"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 xmlns:p14="http://schemas.microsoft.com/office/powerpoint/2010/main" val="107670695"/>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rgbClr val="756561"/>
          </a:solidFill>
          <a:latin typeface="Tw Cen MT" panose="020B06020201040206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5656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5656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5656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70C5CA"/>
            </a:gs>
          </a:gsLst>
          <a:lin ang="2520000" scaled="0"/>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E6271D98-B126-4242-8999-3D47E15C5833}"/>
              </a:ext>
            </a:extLst>
          </p:cNvPr>
          <p:cNvSpPr>
            <a:spLocks noGrp="1"/>
          </p:cNvSpPr>
          <p:nvPr>
            <p:ph type="title"/>
          </p:nvPr>
        </p:nvSpPr>
        <p:spPr>
          <a:xfrm>
            <a:off x="838200" y="731290"/>
            <a:ext cx="10515600" cy="1325563"/>
          </a:xfrm>
          <a:prstGeom prst="rect">
            <a:avLst/>
          </a:prstGeom>
        </p:spPr>
        <p:txBody>
          <a:bodyPr vert="horz" lIns="91440" tIns="45720" rIns="91440" bIns="45720" rtlCol="0" anchor="ctr">
            <a:normAutofit/>
          </a:bodyPr>
          <a:lstStyle/>
          <a:p>
            <a:r>
              <a:rPr lang="fr-FR" sz="4000" b="1" dirty="0" smtClean="0">
                <a:solidFill>
                  <a:srgbClr val="70C5CA"/>
                </a:solidFill>
              </a:rPr>
              <a:t>:::</a:t>
            </a:r>
            <a:r>
              <a:rPr lang="fr-FR" sz="4000" b="1" dirty="0" smtClean="0"/>
              <a:t> TITRE </a:t>
            </a:r>
            <a:r>
              <a:rPr lang="fr-FR" sz="4000" b="1" dirty="0" smtClean="0">
                <a:solidFill>
                  <a:srgbClr val="70C5CA"/>
                </a:solidFill>
              </a:rPr>
              <a:t>:::</a:t>
            </a:r>
            <a:endParaRPr lang="fr-FR" dirty="0"/>
          </a:p>
        </p:txBody>
      </p:sp>
      <p:sp>
        <p:nvSpPr>
          <p:cNvPr id="3" name="Espace réservé du texte 2">
            <a:extLst>
              <a:ext uri="{FF2B5EF4-FFF2-40B4-BE49-F238E27FC236}">
                <a16:creationId xmlns="" xmlns:a16="http://schemas.microsoft.com/office/drawing/2014/main" id="{EAE3F9FD-CD33-4B22-A1CD-647CF2233ED3}"/>
              </a:ext>
            </a:extLst>
          </p:cNvPr>
          <p:cNvSpPr>
            <a:spLocks noGrp="1"/>
          </p:cNvSpPr>
          <p:nvPr>
            <p:ph type="body" idx="1"/>
          </p:nvPr>
        </p:nvSpPr>
        <p:spPr>
          <a:xfrm>
            <a:off x="838200" y="2056851"/>
            <a:ext cx="10515600" cy="41201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55C34D1A-460A-4880-BEAA-F40274B1A4E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EE3B5E5-026B-4F52-937C-5B9D8E2CA7B3}" type="datetime1">
              <a:rPr lang="fr-FR" smtClean="0">
                <a:solidFill>
                  <a:prstClr val="black">
                    <a:tint val="75000"/>
                  </a:prstClr>
                </a:solidFill>
              </a:rPr>
              <a:pPr defTabSz="457200"/>
              <a:t>16/03/2026</a:t>
            </a:fld>
            <a:endParaRPr lang="fr-FR">
              <a:solidFill>
                <a:prstClr val="black">
                  <a:tint val="75000"/>
                </a:prstClr>
              </a:solidFill>
            </a:endParaRPr>
          </a:p>
        </p:txBody>
      </p:sp>
      <p:sp>
        <p:nvSpPr>
          <p:cNvPr id="5" name="Espace réservé du pied de page 4">
            <a:extLst>
              <a:ext uri="{FF2B5EF4-FFF2-40B4-BE49-F238E27FC236}">
                <a16:creationId xmlns="" xmlns:a16="http://schemas.microsoft.com/office/drawing/2014/main" id="{FB17532D-BE31-475E-BD6E-9AE960C4034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fr-FR">
                <a:solidFill>
                  <a:prstClr val="black">
                    <a:tint val="75000"/>
                  </a:prstClr>
                </a:solidFill>
              </a:rPr>
              <a:t>EDASE - ÉCOLE DES AVOCATS DU SUD-EST</a:t>
            </a:r>
          </a:p>
        </p:txBody>
      </p:sp>
      <p:sp>
        <p:nvSpPr>
          <p:cNvPr id="6" name="Espace réservé du numéro de diapositive 5">
            <a:extLst>
              <a:ext uri="{FF2B5EF4-FFF2-40B4-BE49-F238E27FC236}">
                <a16:creationId xmlns="" xmlns:a16="http://schemas.microsoft.com/office/drawing/2014/main" id="{72EDEF2F-FBC9-4506-911C-4A6AE677151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8A3D1BC-4328-45BB-A374-B8780A0FC512}"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 xmlns:p14="http://schemas.microsoft.com/office/powerpoint/2010/main" val="107670695"/>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rgbClr val="756561"/>
          </a:solidFill>
          <a:latin typeface="Tw Cen MT" panose="020B06020201040206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5656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5656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5656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5656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legifrance.gouv.fr/loda/id/LEGIARTI000051922489/2025-07-20" TargetMode="External"/><Relationship Id="rId2" Type="http://schemas.openxmlformats.org/officeDocument/2006/relationships/hyperlink" Target="https://www.legifrance.gouv.fr/codes/article_lc/LEGIARTI000051928687/2025-09-01" TargetMode="External"/><Relationship Id="rId1" Type="http://schemas.openxmlformats.org/officeDocument/2006/relationships/slideLayout" Target="../slideLayouts/slideLayout2.xml"/><Relationship Id="rId5" Type="http://schemas.openxmlformats.org/officeDocument/2006/relationships/hyperlink" Target="https://www.legifrance.gouv.fr/codes/article_lc/LEGIARTI000051928681/2025-09-01" TargetMode="External"/><Relationship Id="rId4" Type="http://schemas.openxmlformats.org/officeDocument/2006/relationships/hyperlink" Target="https://www.legifrance.gouv.fr/codes/article_lc/LEGIARTI000051928684/2025-09-01"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legifrance.gouv.fr/loda/id/LEGIARTI000051922489/2025-07-20" TargetMode="External"/><Relationship Id="rId2" Type="http://schemas.openxmlformats.org/officeDocument/2006/relationships/hyperlink" Target="https://www.legifrance.gouv.fr/codes/article_lc/LEGIARTI000051928677/2025-09-01" TargetMode="External"/><Relationship Id="rId1" Type="http://schemas.openxmlformats.org/officeDocument/2006/relationships/slideLayout" Target="../slideLayouts/slideLayout2.xml"/><Relationship Id="rId5" Type="http://schemas.openxmlformats.org/officeDocument/2006/relationships/hyperlink" Target="https://www.legifrance.gouv.fr/codes/article_lc/LEGIARTI000051928671/2025-09-01" TargetMode="External"/><Relationship Id="rId4" Type="http://schemas.openxmlformats.org/officeDocument/2006/relationships/hyperlink" Target="https://www.legifrance.gouv.fr/codes/article_lc/LEGIARTI000051928674/2025-09-01"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legifrance.gouv.fr/loda/id/LEGIARTI000051922489/2025-07-20" TargetMode="External"/><Relationship Id="rId2" Type="http://schemas.openxmlformats.org/officeDocument/2006/relationships/hyperlink" Target="https://www.legifrance.gouv.fr/codes/article_lc/LEGIARTI000051928666/2025-09-01" TargetMode="External"/><Relationship Id="rId1" Type="http://schemas.openxmlformats.org/officeDocument/2006/relationships/slideLayout" Target="../slideLayouts/slideLayout2.xml"/><Relationship Id="rId5" Type="http://schemas.openxmlformats.org/officeDocument/2006/relationships/hyperlink" Target="https://www.legifrance.gouv.fr/codes/article_lc/LEGIARTI000051928660/2025-09-01" TargetMode="External"/><Relationship Id="rId4" Type="http://schemas.openxmlformats.org/officeDocument/2006/relationships/hyperlink" Target="https://www.legifrance.gouv.fr/codes/article_lc/LEGIARTI000051928663/2025-09-0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egifrance.gouv.fr/loda/id/LEGIARTI000051922489/2025-07-2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150" y="770888"/>
            <a:ext cx="8234293" cy="1972311"/>
          </a:xfrm>
        </p:spPr>
        <p:txBody>
          <a:bodyPr>
            <a:noAutofit/>
          </a:bodyPr>
          <a:lstStyle/>
          <a:p>
            <a:pPr algn="ctr"/>
            <a:r>
              <a:rPr lang="fr-FR" sz="2800" dirty="0" err="1" smtClean="0"/>
              <a:t>MARDi</a:t>
            </a:r>
            <a:r>
              <a:rPr lang="fr-FR" sz="2800" dirty="0" smtClean="0"/>
              <a:t> DE L’AMIABLE DU 17 MARS 2026</a:t>
            </a:r>
            <a:br>
              <a:rPr lang="fr-FR" sz="2800" dirty="0" smtClean="0"/>
            </a:br>
            <a:r>
              <a:rPr lang="fr-FR" sz="2800" dirty="0" smtClean="0"/>
              <a:t/>
            </a:r>
            <a:br>
              <a:rPr lang="fr-FR" sz="2800" dirty="0" smtClean="0"/>
            </a:br>
            <a:r>
              <a:rPr lang="fr-FR" sz="2800" dirty="0" smtClean="0"/>
              <a:t>«LA DESIGNATION CONVENTIONNELLE D’UN TECHNICIEN »</a:t>
            </a:r>
            <a:br>
              <a:rPr lang="fr-FR" sz="2800" dirty="0" smtClean="0"/>
            </a:br>
            <a:endParaRPr lang="fr-FR" sz="2800" dirty="0"/>
          </a:p>
        </p:txBody>
      </p:sp>
      <p:sp>
        <p:nvSpPr>
          <p:cNvPr id="3" name="Espace réservé du contenu 2"/>
          <p:cNvSpPr>
            <a:spLocks noGrp="1"/>
          </p:cNvSpPr>
          <p:nvPr>
            <p:ph idx="1"/>
          </p:nvPr>
        </p:nvSpPr>
        <p:spPr>
          <a:xfrm>
            <a:off x="565150" y="2491408"/>
            <a:ext cx="9376292" cy="3269819"/>
          </a:xfrm>
        </p:spPr>
        <p:txBody>
          <a:bodyPr>
            <a:noAutofit/>
          </a:bodyPr>
          <a:lstStyle/>
          <a:p>
            <a:pPr>
              <a:buNone/>
            </a:pPr>
            <a:endParaRPr lang="fr-FR" sz="1800" dirty="0" smtClean="0">
              <a:latin typeface="Arial Rounded MT Bold" pitchFamily="34" charset="0"/>
            </a:endParaRPr>
          </a:p>
          <a:p>
            <a:r>
              <a:rPr lang="fr-FR" sz="1800" dirty="0" smtClean="0">
                <a:latin typeface="Berlin Sans FB" pitchFamily="34" charset="0"/>
              </a:rPr>
              <a:t>Madame Cécile SANJUAN PUCHOL </a:t>
            </a:r>
            <a:r>
              <a:rPr lang="fr-FR" sz="1800" dirty="0" err="1" smtClean="0">
                <a:latin typeface="Berlin Sans FB" pitchFamily="34" charset="0"/>
              </a:rPr>
              <a:t>Vice-Présidente</a:t>
            </a:r>
            <a:r>
              <a:rPr lang="fr-FR" sz="1800" dirty="0" smtClean="0">
                <a:latin typeface="Berlin Sans FB" pitchFamily="34" charset="0"/>
              </a:rPr>
              <a:t> du TJ de Nice</a:t>
            </a:r>
          </a:p>
          <a:p>
            <a:r>
              <a:rPr lang="fr-FR" sz="1800" dirty="0" smtClean="0">
                <a:latin typeface="Berlin Sans FB" pitchFamily="34" charset="0"/>
              </a:rPr>
              <a:t>Madame Solange LEBAILE </a:t>
            </a:r>
            <a:r>
              <a:rPr lang="fr-FR" sz="1800" dirty="0" err="1" smtClean="0">
                <a:latin typeface="Berlin Sans FB" pitchFamily="34" charset="0"/>
              </a:rPr>
              <a:t>Vice-Présidente</a:t>
            </a:r>
            <a:r>
              <a:rPr lang="fr-FR" sz="1800" dirty="0" smtClean="0">
                <a:latin typeface="Berlin Sans FB" pitchFamily="34" charset="0"/>
              </a:rPr>
              <a:t> du TJ de Nice</a:t>
            </a:r>
          </a:p>
          <a:p>
            <a:r>
              <a:rPr lang="fr-FR" sz="1800" dirty="0" smtClean="0">
                <a:latin typeface="Berlin Sans FB" pitchFamily="34" charset="0"/>
              </a:rPr>
              <a:t>Monsieur Philippe DARDY Président de l'UCEJAM</a:t>
            </a:r>
          </a:p>
          <a:p>
            <a:r>
              <a:rPr lang="fr-FR" sz="1800" dirty="0" smtClean="0">
                <a:latin typeface="Berlin Sans FB" pitchFamily="34" charset="0"/>
              </a:rPr>
              <a:t>Madame Chantal ABBOU Secrétaire Générale de l'UCEJAM</a:t>
            </a:r>
          </a:p>
          <a:p>
            <a:r>
              <a:rPr lang="fr-FR" sz="1800" dirty="0" smtClean="0">
                <a:latin typeface="Berlin Sans FB" pitchFamily="34" charset="0"/>
              </a:rPr>
              <a:t>Madame Patricia MANNARINIA-SEURT </a:t>
            </a:r>
            <a:r>
              <a:rPr lang="fr-FR" sz="1800" dirty="0" err="1" smtClean="0">
                <a:latin typeface="Berlin Sans FB" pitchFamily="34" charset="0"/>
              </a:rPr>
              <a:t>Vice-Présidente</a:t>
            </a:r>
            <a:r>
              <a:rPr lang="fr-FR" sz="1800" dirty="0" smtClean="0">
                <a:latin typeface="Berlin Sans FB" pitchFamily="34" charset="0"/>
              </a:rPr>
              <a:t> de l’UCECAAP</a:t>
            </a:r>
          </a:p>
          <a:p>
            <a:r>
              <a:rPr lang="fr-FR" sz="1800" dirty="0" smtClean="0">
                <a:latin typeface="Berlin Sans FB" pitchFamily="34" charset="0"/>
              </a:rPr>
              <a:t>Monsieur Le Bâtonnier Thierry TROIN, Membre de la commission MARD du CNB</a:t>
            </a:r>
          </a:p>
          <a:p>
            <a:r>
              <a:rPr lang="fr-FR" sz="1800" dirty="0" smtClean="0">
                <a:latin typeface="Berlin Sans FB" pitchFamily="34" charset="0"/>
              </a:rPr>
              <a:t>Maître Jenny SAUVAGE-FAKIR, Avocat, Présidente déléguée du CJA et de la Commission MARD du Barreau de Nice.</a:t>
            </a:r>
            <a:endParaRPr lang="fr-FR" sz="1800" b="1" dirty="0" smtClean="0">
              <a:latin typeface="Berlin Sans FB" pitchFamily="34" charset="0"/>
            </a:endParaRPr>
          </a:p>
        </p:txBody>
      </p:sp>
    </p:spTree>
    <p:extLst>
      <p:ext uri="{BB962C8B-B14F-4D97-AF65-F5344CB8AC3E}">
        <p14:creationId xmlns="" xmlns:p14="http://schemas.microsoft.com/office/powerpoint/2010/main" val="1269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C4D62F4-0094-7615-8DE5-275410515027}"/>
              </a:ext>
            </a:extLst>
          </p:cNvPr>
          <p:cNvSpPr>
            <a:spLocks noGrp="1"/>
          </p:cNvSpPr>
          <p:nvPr>
            <p:ph type="title"/>
          </p:nvPr>
        </p:nvSpPr>
        <p:spPr>
          <a:xfrm>
            <a:off x="805543" y="672918"/>
            <a:ext cx="7064828" cy="1379166"/>
          </a:xfrm>
        </p:spPr>
        <p:txBody>
          <a:bodyPr>
            <a:normAutofit/>
          </a:bodyPr>
          <a:lstStyle/>
          <a:p>
            <a:pPr algn="ctr"/>
            <a:r>
              <a:rPr lang="fr-FR" sz="2800" dirty="0" smtClean="0"/>
              <a:t>Annexes</a:t>
            </a:r>
            <a:endParaRPr lang="fr-FR" sz="2800" dirty="0"/>
          </a:p>
        </p:txBody>
      </p:sp>
      <p:sp>
        <p:nvSpPr>
          <p:cNvPr id="3" name="Espace réservé du contenu 2">
            <a:extLst>
              <a:ext uri="{FF2B5EF4-FFF2-40B4-BE49-F238E27FC236}">
                <a16:creationId xmlns:a16="http://schemas.microsoft.com/office/drawing/2014/main" xmlns="" id="{E30E77B4-6D41-4874-36A6-1ACF08D0FEBB}"/>
              </a:ext>
            </a:extLst>
          </p:cNvPr>
          <p:cNvSpPr>
            <a:spLocks noGrp="1"/>
          </p:cNvSpPr>
          <p:nvPr>
            <p:ph idx="1"/>
          </p:nvPr>
        </p:nvSpPr>
        <p:spPr>
          <a:xfrm>
            <a:off x="565150" y="1232452"/>
            <a:ext cx="8796564" cy="4528776"/>
          </a:xfrm>
        </p:spPr>
        <p:txBody>
          <a:bodyPr>
            <a:normAutofit fontScale="25000" lnSpcReduction="20000"/>
          </a:bodyPr>
          <a:lstStyle/>
          <a:p>
            <a:endParaRPr lang="fr-FR" sz="1200" b="1" u="sng" dirty="0" smtClean="0">
              <a:hlinkClick r:id="rId2"/>
            </a:endParaRPr>
          </a:p>
          <a:p>
            <a:r>
              <a:rPr lang="fr-FR" sz="4800" b="1" u="sng" dirty="0" smtClean="0">
                <a:hlinkClick r:id="rId2"/>
              </a:rPr>
              <a:t>Article 131</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Lorsque les parties envisagent, en application du 3° de l'article 128, de </a:t>
            </a:r>
            <a:r>
              <a:rPr lang="fr-FR" sz="4800" b="1" dirty="0" smtClean="0"/>
              <a:t>recourir à un technicien</a:t>
            </a:r>
            <a:r>
              <a:rPr lang="fr-FR" sz="4800" dirty="0" smtClean="0"/>
              <a:t>, </a:t>
            </a:r>
            <a:r>
              <a:rPr lang="fr-FR" sz="4800" b="1" dirty="0" smtClean="0"/>
              <a:t>avant tout procès ou une fois le juge saisi,</a:t>
            </a:r>
            <a:r>
              <a:rPr lang="fr-FR" sz="4800" dirty="0" smtClean="0"/>
              <a:t> elles le choisissent d'un commun accord et déterminent sa mission.</a:t>
            </a:r>
          </a:p>
          <a:p>
            <a:r>
              <a:rPr lang="fr-FR" sz="4800" dirty="0" smtClean="0"/>
              <a:t>Le technicien est rémunéré par les parties, selon les modalités convenues entre eux.</a:t>
            </a:r>
          </a:p>
          <a:p>
            <a:r>
              <a:rPr lang="fr-FR" sz="4800" dirty="0" smtClean="0"/>
              <a:t>Elles peuvent le révoquer de leur consentement unanime. A défaut d'unanimité, il est procédé selon les modalités prévues par l'article 131-3.</a:t>
            </a:r>
          </a:p>
          <a:p>
            <a:pPr>
              <a:buNone/>
            </a:pPr>
            <a:r>
              <a:rPr lang="fr-FR" sz="4800" dirty="0" smtClean="0"/>
              <a:t/>
            </a:r>
            <a:br>
              <a:rPr lang="fr-FR" sz="4800" dirty="0" smtClean="0"/>
            </a:br>
            <a:r>
              <a:rPr lang="fr-FR" sz="4800" b="1" u="sng" dirty="0" smtClean="0">
                <a:hlinkClick r:id="rId4"/>
              </a:rPr>
              <a:t>Article 131-1</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Il appartient au technicien, avant d'accepter sa mission, de révéler toute circonstance susceptible d'affecter son indépendance et son impartialité. </a:t>
            </a:r>
          </a:p>
          <a:p>
            <a:endParaRPr lang="fr-FR" sz="4800" dirty="0" smtClean="0"/>
          </a:p>
          <a:p>
            <a:r>
              <a:rPr lang="fr-FR" sz="4800" b="1" u="sng" dirty="0" smtClean="0">
                <a:hlinkClick r:id="rId5"/>
              </a:rPr>
              <a:t>Article 131-2</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Le technicien accomplit sa mission avec conscience, diligence et impartialité, dans le respect du principe de la contradiction.</a:t>
            </a:r>
          </a:p>
          <a:p>
            <a:r>
              <a:rPr lang="fr-FR" sz="4800" dirty="0" smtClean="0"/>
              <a:t>Il doit remplir personnellement la mission qui lui a été confiée. Si le technicien est une personne morale, son représentant légal soumet à l'agrément des parties le nom de la ou des personnes physiques qui assureront en son nom l'exécution de la mesure.</a:t>
            </a:r>
          </a:p>
          <a:p>
            <a:r>
              <a:rPr lang="fr-FR" sz="4800" dirty="0" smtClean="0"/>
              <a:t>Le technicien ne doit pas porter d'appréciation d'ordre juridique.</a:t>
            </a:r>
          </a:p>
          <a:p>
            <a:pPr>
              <a:buNone/>
            </a:pPr>
            <a:r>
              <a:rPr lang="fr-FR" sz="4800" dirty="0" smtClean="0"/>
              <a:t/>
            </a:r>
            <a:br>
              <a:rPr lang="fr-FR" sz="4800" dirty="0" smtClean="0"/>
            </a:br>
            <a:r>
              <a:rPr lang="fr-FR" sz="4800" dirty="0" smtClean="0"/>
              <a:t> </a:t>
            </a:r>
          </a:p>
        </p:txBody>
      </p:sp>
    </p:spTree>
    <p:extLst>
      <p:ext uri="{BB962C8B-B14F-4D97-AF65-F5344CB8AC3E}">
        <p14:creationId xmlns="" xmlns:p14="http://schemas.microsoft.com/office/powerpoint/2010/main" val="2382824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7B2543D-8507-4814-D827-67BA0F75599F}"/>
              </a:ext>
            </a:extLst>
          </p:cNvPr>
          <p:cNvSpPr>
            <a:spLocks noGrp="1"/>
          </p:cNvSpPr>
          <p:nvPr>
            <p:ph type="title"/>
          </p:nvPr>
        </p:nvSpPr>
        <p:spPr>
          <a:xfrm>
            <a:off x="565150" y="770890"/>
            <a:ext cx="7335835" cy="554327"/>
          </a:xfrm>
        </p:spPr>
        <p:txBody>
          <a:bodyPr>
            <a:normAutofit/>
          </a:bodyPr>
          <a:lstStyle/>
          <a:p>
            <a:pPr algn="ctr"/>
            <a:r>
              <a:rPr lang="fr-FR" sz="2800" dirty="0" smtClean="0"/>
              <a:t>Annexes</a:t>
            </a:r>
            <a:endParaRPr lang="fr-FR" sz="2800" dirty="0"/>
          </a:p>
        </p:txBody>
      </p:sp>
      <p:sp>
        <p:nvSpPr>
          <p:cNvPr id="4" name="Espace réservé du contenu 3"/>
          <p:cNvSpPr>
            <a:spLocks noGrp="1"/>
          </p:cNvSpPr>
          <p:nvPr>
            <p:ph idx="1"/>
          </p:nvPr>
        </p:nvSpPr>
        <p:spPr>
          <a:xfrm>
            <a:off x="565150" y="1245704"/>
            <a:ext cx="7335835" cy="4876800"/>
          </a:xfrm>
        </p:spPr>
        <p:txBody>
          <a:bodyPr>
            <a:normAutofit fontScale="25000" lnSpcReduction="20000"/>
          </a:bodyPr>
          <a:lstStyle/>
          <a:p>
            <a:pPr>
              <a:buNone/>
            </a:pPr>
            <a:endParaRPr lang="fr-FR" dirty="0" smtClean="0"/>
          </a:p>
          <a:p>
            <a:pPr>
              <a:buNone/>
            </a:pPr>
            <a:r>
              <a:rPr lang="fr-FR" sz="4800" dirty="0" smtClean="0"/>
              <a:t/>
            </a:r>
            <a:br>
              <a:rPr lang="fr-FR" sz="4800" dirty="0" smtClean="0"/>
            </a:br>
            <a:r>
              <a:rPr lang="fr-FR" sz="4800" b="1" u="sng" dirty="0" smtClean="0">
                <a:hlinkClick r:id="rId2"/>
              </a:rPr>
              <a:t>Article 131-3</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Le juge peut être saisi par la partie la plus diligente en cas de difficulté relative à la désignation ou au maintien du technicien.</a:t>
            </a:r>
          </a:p>
          <a:p>
            <a:r>
              <a:rPr lang="fr-FR" sz="4800" dirty="0" smtClean="0"/>
              <a:t>Il peut également l'être par la partie la plus diligente ou par le technicien en cas de difficulté relative à la rémunération ou à l'exécution de la mission de ce dernier.</a:t>
            </a:r>
          </a:p>
          <a:p>
            <a:r>
              <a:rPr lang="fr-FR" sz="4800" dirty="0" smtClean="0"/>
              <a:t>La demande est portée devant le juge saisi de l'affaire ou, à défaut, devant le président de la juridiction compétente pour connaître l'affaire au fond, qui statue selon la procédure accélérée au fond.</a:t>
            </a:r>
          </a:p>
          <a:p>
            <a:r>
              <a:rPr lang="fr-FR" sz="4800" b="1" u="sng" dirty="0" smtClean="0">
                <a:hlinkClick r:id="rId4"/>
              </a:rPr>
              <a:t>Article 131-4</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A la demande du technicien ou après avoir recueilli son accord, les parties peuvent modifier la mission qui lui a été confiée.</a:t>
            </a:r>
          </a:p>
          <a:p>
            <a:r>
              <a:rPr lang="fr-FR" sz="4800" dirty="0" smtClean="0"/>
              <a:t>Elles peuvent également, après avoir recueilli ses observations, confier une mission complémentaire à un autre technicien selon les modalités prévues à l'article 131. </a:t>
            </a:r>
          </a:p>
          <a:p>
            <a:r>
              <a:rPr lang="fr-FR" sz="4800" b="1" u="sng" dirty="0" smtClean="0">
                <a:hlinkClick r:id="rId5"/>
              </a:rPr>
              <a:t>Article 131-5</a:t>
            </a:r>
            <a:r>
              <a:rPr lang="fr-FR" sz="4800" b="1" u="sng" dirty="0" smtClean="0"/>
              <a:t>          </a:t>
            </a:r>
            <a:r>
              <a:rPr lang="fr-FR" sz="4800" b="1" u="sng" dirty="0" smtClean="0">
                <a:hlinkClick r:id="rId3"/>
              </a:rPr>
              <a:t>Modifié par Décret n°2025-660 du 18 juillet 2025 - art. 3</a:t>
            </a:r>
            <a:br>
              <a:rPr lang="fr-FR" sz="4800" b="1" u="sng" dirty="0" smtClean="0">
                <a:hlinkClick r:id="rId3"/>
              </a:rPr>
            </a:br>
            <a:endParaRPr lang="fr-FR" sz="4800" b="1" dirty="0" smtClean="0"/>
          </a:p>
          <a:p>
            <a:r>
              <a:rPr lang="fr-FR" sz="4800" dirty="0" smtClean="0"/>
              <a:t>Les parties communiquent sans délai au technicien les documents qu'il estime nécessaires à l'accomplissement de sa mission.</a:t>
            </a:r>
          </a:p>
          <a:p>
            <a:r>
              <a:rPr lang="fr-FR" sz="4800" dirty="0" smtClean="0"/>
              <a:t>En cas de carence d'une partie, le juge peut être saisi selon les modalités prévues aux deuxième et troisième alinéas de l'article 131-3 aux fins de lui enjoindre, au besoin à peine d'astreinte, de communiquer ces documents. Dans l'attente de la décision du juge, le technicien peut poursuivre sa mission à partir des éléments dont il dispose. </a:t>
            </a:r>
          </a:p>
          <a:p>
            <a:r>
              <a:rPr lang="fr-FR" sz="4800" b="1" u="sng" dirty="0" smtClean="0">
                <a:hlinkClick r:id="rId3"/>
              </a:rPr>
              <a:t/>
            </a:r>
            <a:br>
              <a:rPr lang="fr-FR" sz="4800" b="1" u="sng" dirty="0" smtClean="0">
                <a:hlinkClick r:id="rId3"/>
              </a:rPr>
            </a:br>
            <a:endParaRPr lang="fr-FR" sz="4800" b="1" dirty="0" smtClean="0"/>
          </a:p>
        </p:txBody>
      </p:sp>
    </p:spTree>
    <p:extLst>
      <p:ext uri="{BB962C8B-B14F-4D97-AF65-F5344CB8AC3E}">
        <p14:creationId xmlns="" xmlns:p14="http://schemas.microsoft.com/office/powerpoint/2010/main" val="45682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90BB409-3984-B90E-77FB-BD2C19F6A581}"/>
              </a:ext>
            </a:extLst>
          </p:cNvPr>
          <p:cNvSpPr>
            <a:spLocks noGrp="1"/>
          </p:cNvSpPr>
          <p:nvPr>
            <p:ph type="title"/>
          </p:nvPr>
        </p:nvSpPr>
        <p:spPr>
          <a:xfrm>
            <a:off x="947057" y="770889"/>
            <a:ext cx="6953928" cy="633841"/>
          </a:xfrm>
        </p:spPr>
        <p:txBody>
          <a:bodyPr>
            <a:normAutofit fontScale="90000"/>
          </a:bodyPr>
          <a:lstStyle/>
          <a:p>
            <a:pPr algn="ctr"/>
            <a:r>
              <a:rPr lang="fr-FR" sz="2800" dirty="0" smtClean="0"/>
              <a:t>Annexes </a:t>
            </a:r>
            <a:br>
              <a:rPr lang="fr-FR" sz="2800" dirty="0" smtClean="0"/>
            </a:br>
            <a:endParaRPr lang="fr-FR" sz="2800" dirty="0"/>
          </a:p>
        </p:txBody>
      </p:sp>
      <p:sp>
        <p:nvSpPr>
          <p:cNvPr id="3" name="Espace réservé du contenu 2">
            <a:extLst>
              <a:ext uri="{FF2B5EF4-FFF2-40B4-BE49-F238E27FC236}">
                <a16:creationId xmlns:a16="http://schemas.microsoft.com/office/drawing/2014/main" xmlns="" id="{865F3885-5DB3-6C78-9F2E-41FB9E025DB3}"/>
              </a:ext>
            </a:extLst>
          </p:cNvPr>
          <p:cNvSpPr>
            <a:spLocks noGrp="1"/>
          </p:cNvSpPr>
          <p:nvPr>
            <p:ph idx="1"/>
          </p:nvPr>
        </p:nvSpPr>
        <p:spPr>
          <a:xfrm>
            <a:off x="565150" y="1404730"/>
            <a:ext cx="7335835" cy="4356498"/>
          </a:xfrm>
        </p:spPr>
        <p:txBody>
          <a:bodyPr>
            <a:normAutofit fontScale="55000" lnSpcReduction="20000"/>
          </a:bodyPr>
          <a:lstStyle/>
          <a:p>
            <a:r>
              <a:rPr lang="fr-FR" b="1" u="sng" dirty="0" smtClean="0">
                <a:hlinkClick r:id="rId2"/>
              </a:rPr>
              <a:t>Article 131-6</a:t>
            </a:r>
            <a:r>
              <a:rPr lang="fr-FR" b="1" u="sng" dirty="0" smtClean="0"/>
              <a:t>      </a:t>
            </a:r>
            <a:r>
              <a:rPr lang="fr-FR" b="1" u="sng" dirty="0" smtClean="0">
                <a:hlinkClick r:id="rId3"/>
              </a:rPr>
              <a:t>Modifié par Décret n°2025-660 du 18 juillet 2025 - art. 3</a:t>
            </a:r>
            <a:br>
              <a:rPr lang="fr-FR" b="1" u="sng" dirty="0" smtClean="0">
                <a:hlinkClick r:id="rId3"/>
              </a:rPr>
            </a:br>
            <a:endParaRPr lang="fr-FR" b="1" dirty="0" smtClean="0"/>
          </a:p>
          <a:p>
            <a:r>
              <a:rPr lang="fr-FR" dirty="0" smtClean="0"/>
              <a:t>Tout tiers intéressé peut, avec l'accord des parties et du technicien, être associé aux opérations menées par celui-ci. Il devient alors partie au contrat en cours</a:t>
            </a:r>
          </a:p>
          <a:p>
            <a:endParaRPr lang="fr-FR" dirty="0" smtClean="0"/>
          </a:p>
          <a:p>
            <a:r>
              <a:rPr lang="fr-FR" dirty="0" smtClean="0"/>
              <a:t> </a:t>
            </a:r>
            <a:r>
              <a:rPr lang="fr-FR" b="1" u="sng" dirty="0" smtClean="0">
                <a:hlinkClick r:id="rId4"/>
              </a:rPr>
              <a:t>Article 131-7</a:t>
            </a:r>
            <a:r>
              <a:rPr lang="fr-FR" b="1" u="sng" dirty="0" smtClean="0"/>
              <a:t>     </a:t>
            </a:r>
            <a:r>
              <a:rPr lang="fr-FR" b="1" u="sng" dirty="0" smtClean="0">
                <a:hlinkClick r:id="rId3"/>
              </a:rPr>
              <a:t>Modifié par Décret n°2025-660 du 18 juillet 2025 - art. 3</a:t>
            </a:r>
            <a:br>
              <a:rPr lang="fr-FR" b="1" u="sng" dirty="0" smtClean="0">
                <a:hlinkClick r:id="rId3"/>
              </a:rPr>
            </a:br>
            <a:endParaRPr lang="fr-FR" b="1" dirty="0" smtClean="0"/>
          </a:p>
          <a:p>
            <a:r>
              <a:rPr lang="fr-FR" dirty="0" smtClean="0"/>
              <a:t>Si les parties le demandent, le technicien joint à son rapport leurs observations ou réclamations écrites.</a:t>
            </a:r>
          </a:p>
          <a:p>
            <a:r>
              <a:rPr lang="fr-FR" dirty="0" smtClean="0"/>
              <a:t>Il fait mention dans celui-ci des suites données à ces observations ou réclamations.</a:t>
            </a:r>
          </a:p>
          <a:p>
            <a:endParaRPr lang="fr-FR" dirty="0" smtClean="0"/>
          </a:p>
          <a:p>
            <a:r>
              <a:rPr lang="fr-FR" b="1" u="sng" dirty="0" smtClean="0">
                <a:hlinkClick r:id="rId5"/>
              </a:rPr>
              <a:t>Article 131-8</a:t>
            </a:r>
            <a:r>
              <a:rPr lang="fr-FR" b="1" u="sng" dirty="0" smtClean="0"/>
              <a:t>       </a:t>
            </a:r>
            <a:r>
              <a:rPr lang="fr-FR" b="1" u="sng" dirty="0" smtClean="0">
                <a:hlinkClick r:id="rId3"/>
              </a:rPr>
              <a:t>Modifié par Décret n°2025-660 du 18 juillet 2025 - art. 3</a:t>
            </a:r>
            <a:br>
              <a:rPr lang="fr-FR" b="1" u="sng" dirty="0" smtClean="0">
                <a:hlinkClick r:id="rId3"/>
              </a:rPr>
            </a:br>
            <a:endParaRPr lang="fr-FR" b="1" dirty="0" smtClean="0"/>
          </a:p>
          <a:p>
            <a:r>
              <a:rPr lang="fr-FR" dirty="0" smtClean="0"/>
              <a:t>A l'issue des opérations, le technicien remet un rapport écrit aux parties.</a:t>
            </a:r>
          </a:p>
          <a:p>
            <a:r>
              <a:rPr lang="fr-FR" dirty="0" smtClean="0"/>
              <a:t>Lorsque la convention ayant pour objet de recourir à un technicien est conclue entre avocats</a:t>
            </a:r>
            <a:r>
              <a:rPr lang="fr-FR" b="1" dirty="0" smtClean="0"/>
              <a:t>, le rapport réalisé à l'issue des opérations a la même valeur qu'un avis rendu dans le cadre d'une mesure d'instruction judiciairement ordonnée.</a:t>
            </a:r>
          </a:p>
          <a:p>
            <a:endParaRPr lang="fr-FR" sz="2400" b="0" i="0" dirty="0">
              <a:effectLst/>
              <a:latin typeface="sourcesanspro"/>
            </a:endParaRPr>
          </a:p>
        </p:txBody>
      </p:sp>
    </p:spTree>
    <p:extLst>
      <p:ext uri="{BB962C8B-B14F-4D97-AF65-F5344CB8AC3E}">
        <p14:creationId xmlns="" xmlns:p14="http://schemas.microsoft.com/office/powerpoint/2010/main" val="3193286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150" y="770890"/>
            <a:ext cx="7335835" cy="1074094"/>
          </a:xfrm>
        </p:spPr>
        <p:txBody>
          <a:bodyPr>
            <a:normAutofit fontScale="90000"/>
          </a:bodyPr>
          <a:lstStyle/>
          <a:p>
            <a:pPr algn="ctr"/>
            <a:r>
              <a:rPr lang="fr-FR" sz="2800" dirty="0" smtClean="0"/>
              <a:t>L</a:t>
            </a:r>
            <a:r>
              <a:rPr lang="fr-FR" sz="3100" dirty="0" smtClean="0"/>
              <a:t>es obligations déontologiques de l’avocat</a:t>
            </a:r>
            <a:r>
              <a:rPr lang="fr-FR" dirty="0" smtClean="0"/>
              <a:t/>
            </a:r>
            <a:br>
              <a:rPr lang="fr-FR" dirty="0" smtClean="0"/>
            </a:br>
            <a:endParaRPr lang="fr-FR" dirty="0"/>
          </a:p>
        </p:txBody>
      </p:sp>
      <p:sp>
        <p:nvSpPr>
          <p:cNvPr id="3" name="Espace réservé du contenu 2"/>
          <p:cNvSpPr>
            <a:spLocks noGrp="1"/>
          </p:cNvSpPr>
          <p:nvPr>
            <p:ph idx="1"/>
          </p:nvPr>
        </p:nvSpPr>
        <p:spPr>
          <a:xfrm>
            <a:off x="565150" y="1804523"/>
            <a:ext cx="7356953" cy="4288780"/>
          </a:xfrm>
        </p:spPr>
        <p:txBody>
          <a:bodyPr>
            <a:noAutofit/>
          </a:bodyPr>
          <a:lstStyle/>
          <a:p>
            <a:pPr algn="just"/>
            <a:r>
              <a:rPr lang="fr-FR" sz="1400" b="1" dirty="0" smtClean="0"/>
              <a:t>L’avocat doit envisager le recours aux modes amiables de règlements des différends </a:t>
            </a:r>
          </a:p>
          <a:p>
            <a:pPr algn="just"/>
            <a:r>
              <a:rPr lang="fr-FR" sz="1400" dirty="0" smtClean="0"/>
              <a:t>Cette règle est rappelée dans le </a:t>
            </a:r>
            <a:r>
              <a:rPr lang="fr-FR" sz="1400" b="1" dirty="0" smtClean="0"/>
              <a:t>Code des avocats européens à l’article 3.7.1 </a:t>
            </a:r>
            <a:r>
              <a:rPr lang="fr-FR" sz="1400" dirty="0" smtClean="0"/>
              <a:t>«</a:t>
            </a:r>
            <a:r>
              <a:rPr lang="fr-FR" sz="1400" i="1" dirty="0" smtClean="0"/>
              <a:t>l’avocat doit essayer à tout moment de trouver une solution au litige du client qui soit appropriée au coup de l’affaire et il doit lui donner, au moment opportun, les conseils quant à l’opportunité de rechercher un accord ou de recourir à des modes alternatifs de règlement des litiges». </a:t>
            </a:r>
          </a:p>
          <a:p>
            <a:pPr algn="just">
              <a:buNone/>
            </a:pPr>
            <a:r>
              <a:rPr lang="fr-FR" sz="1400" dirty="0" smtClean="0"/>
              <a:t>	dans le </a:t>
            </a:r>
            <a:r>
              <a:rPr lang="fr-FR" sz="1400" b="1" dirty="0" smtClean="0"/>
              <a:t>Règlement national de la profession d’avocat RIN aux articles 6.1 et 8.2</a:t>
            </a:r>
          </a:p>
          <a:p>
            <a:pPr algn="just"/>
            <a:r>
              <a:rPr lang="fr-FR" sz="1400" b="1" dirty="0" smtClean="0"/>
              <a:t>l’article 6-1 du RIN prévoit que «</a:t>
            </a:r>
            <a:r>
              <a:rPr lang="fr-FR" sz="1400" i="1" dirty="0" smtClean="0"/>
              <a:t>lorsque la loi ne l’impose pas, il est recommandé à l’avocat d’examiner avec ses clients la possibilité de résoudre leurs différends par le recours aux modes amiables ou alternatifs de règlement des différends préalablement à toute introduction d’une action en justice au cours de celle-ci, ou lors de la rédaction d’un acte juridique en introduisant une clause à cet effet»</a:t>
            </a:r>
          </a:p>
          <a:p>
            <a:pPr algn="just"/>
            <a:r>
              <a:rPr lang="fr-FR" sz="1400" b="1" dirty="0" smtClean="0"/>
              <a:t>l’article 8-2 du RIN al.1 précise qu’« </a:t>
            </a:r>
            <a:r>
              <a:rPr lang="fr-FR" sz="1400" i="1" dirty="0" smtClean="0"/>
              <a:t>avant toute procédure ou lorsqu’une action est déjà pendante devant une juridiction, l’avocat peut, sous réserve de recueillir l’assentiment de son client, prendre contact avec la partie adverse ou la recevoir afin de lui proposer un règlement amiable du différend</a:t>
            </a:r>
            <a:r>
              <a:rPr lang="fr-FR" sz="1400" b="1" i="1" dirty="0" smtClean="0"/>
              <a:t>»</a:t>
            </a:r>
            <a:endParaRPr lang="fr-F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dirty="0" smtClean="0"/>
              <a:t>L’AVOCAT, DEVIENT L’ACTEUR CENTRAL DE LA PREUVE TECHNIQUE </a:t>
            </a:r>
            <a:r>
              <a:rPr lang="fr-FR" sz="2800" dirty="0" smtClean="0"/>
              <a:t>(règles déontologiques et décret du 18 juillet 2025)</a:t>
            </a:r>
            <a:endParaRPr lang="fr-FR" sz="2800" dirty="0"/>
          </a:p>
        </p:txBody>
      </p:sp>
      <p:graphicFrame>
        <p:nvGraphicFramePr>
          <p:cNvPr id="4" name="Espace réservé du contenu 3"/>
          <p:cNvGraphicFramePr>
            <a:graphicFrameLocks noGrp="1"/>
          </p:cNvGraphicFramePr>
          <p:nvPr>
            <p:ph idx="1"/>
          </p:nvPr>
        </p:nvGraphicFramePr>
        <p:xfrm>
          <a:off x="565150" y="2160588"/>
          <a:ext cx="7335838" cy="360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150" y="770890"/>
            <a:ext cx="7335835" cy="832623"/>
          </a:xfrm>
        </p:spPr>
        <p:txBody>
          <a:bodyPr>
            <a:normAutofit fontScale="90000"/>
          </a:bodyPr>
          <a:lstStyle/>
          <a:p>
            <a:pPr algn="just"/>
            <a:r>
              <a:rPr lang="fr-FR" sz="2400" dirty="0" smtClean="0"/>
              <a:t>LA FACTURATION DES DILIGENCES A L’AMIABLE OU D’INSTRUCTION CONVENTIONNELLE</a:t>
            </a:r>
            <a:endParaRPr lang="fr-FR" sz="2400" dirty="0"/>
          </a:p>
        </p:txBody>
      </p:sp>
      <p:sp>
        <p:nvSpPr>
          <p:cNvPr id="3" name="Espace réservé du contenu 2"/>
          <p:cNvSpPr>
            <a:spLocks noGrp="1"/>
          </p:cNvSpPr>
          <p:nvPr>
            <p:ph idx="1"/>
          </p:nvPr>
        </p:nvSpPr>
        <p:spPr>
          <a:xfrm>
            <a:off x="565150" y="1722783"/>
            <a:ext cx="7335835" cy="4320208"/>
          </a:xfrm>
        </p:spPr>
        <p:txBody>
          <a:bodyPr>
            <a:normAutofit fontScale="25000" lnSpcReduction="20000"/>
          </a:bodyPr>
          <a:lstStyle/>
          <a:p>
            <a:pPr>
              <a:buNone/>
            </a:pPr>
            <a:r>
              <a:rPr lang="fr-FR" dirty="0" smtClean="0"/>
              <a:t> </a:t>
            </a:r>
          </a:p>
          <a:p>
            <a:pPr algn="just">
              <a:buNone/>
            </a:pPr>
            <a:r>
              <a:rPr lang="fr-FR" sz="6400" b="1" dirty="0" smtClean="0"/>
              <a:t>L’instruction conventionnelle avec ou sans désignation d’un </a:t>
            </a:r>
            <a:r>
              <a:rPr lang="fr-FR" sz="6400" b="1" dirty="0" smtClean="0"/>
              <a:t>technicien permet </a:t>
            </a:r>
            <a:r>
              <a:rPr lang="fr-FR" sz="6400" b="1" dirty="0" smtClean="0"/>
              <a:t>de faire prendre conscience au justiciable </a:t>
            </a:r>
            <a:r>
              <a:rPr lang="fr-FR" sz="6400" b="1" dirty="0" smtClean="0"/>
              <a:t>:</a:t>
            </a:r>
            <a:endParaRPr lang="fr-FR" sz="6400" b="1" dirty="0" smtClean="0"/>
          </a:p>
          <a:p>
            <a:pPr lvl="0">
              <a:buNone/>
            </a:pPr>
            <a:r>
              <a:rPr lang="fr-FR" sz="6400" dirty="0" smtClean="0"/>
              <a:t>1° du </a:t>
            </a:r>
            <a:r>
              <a:rPr lang="fr-FR" sz="6400" dirty="0" smtClean="0"/>
              <a:t>travail important de mise en état d’un dossier par les </a:t>
            </a:r>
            <a:r>
              <a:rPr lang="fr-FR" sz="6400" dirty="0" smtClean="0"/>
              <a:t>avocats ; </a:t>
            </a:r>
            <a:endParaRPr lang="fr-FR" sz="6400" dirty="0" smtClean="0"/>
          </a:p>
          <a:p>
            <a:pPr lvl="0">
              <a:buNone/>
            </a:pPr>
            <a:r>
              <a:rPr lang="fr-FR" sz="6400" dirty="0" smtClean="0"/>
              <a:t>2° de </a:t>
            </a:r>
            <a:r>
              <a:rPr lang="fr-FR" sz="6400" dirty="0" smtClean="0"/>
              <a:t>l’investissement de l’avocat dans la recherche d’une solution amiable ;</a:t>
            </a:r>
          </a:p>
          <a:p>
            <a:pPr lvl="0">
              <a:buNone/>
            </a:pPr>
            <a:r>
              <a:rPr lang="fr-FR" sz="6400" dirty="0" smtClean="0"/>
              <a:t>3° du </a:t>
            </a:r>
            <a:r>
              <a:rPr lang="fr-FR" sz="6400" dirty="0" smtClean="0"/>
              <a:t>soin pris par l’avocat de faire désigner un technicien conventionnellement pour plus de souplesse et rapidité de la gestion de l’affaire</a:t>
            </a:r>
            <a:r>
              <a:rPr lang="fr-FR" sz="6400" dirty="0" smtClean="0"/>
              <a:t>.</a:t>
            </a:r>
            <a:endParaRPr lang="fr-FR" sz="6400" dirty="0" smtClean="0"/>
          </a:p>
          <a:p>
            <a:pPr>
              <a:buNone/>
            </a:pPr>
            <a:r>
              <a:rPr lang="fr-FR" sz="6400" dirty="0" smtClean="0"/>
              <a:t>4° Ce </a:t>
            </a:r>
            <a:r>
              <a:rPr lang="fr-FR" sz="6400" dirty="0" smtClean="0"/>
              <a:t>sont des diligences au temps passé ou au tarif forfaitaire qui sont donc valorisées en termes d’honoraires</a:t>
            </a:r>
            <a:r>
              <a:rPr lang="fr-FR" sz="6400" dirty="0" smtClean="0"/>
              <a:t>.</a:t>
            </a:r>
          </a:p>
          <a:p>
            <a:pPr>
              <a:buNone/>
            </a:pPr>
            <a:endParaRPr lang="fr-FR" sz="6400" dirty="0" smtClean="0"/>
          </a:p>
          <a:p>
            <a:pPr>
              <a:buNone/>
            </a:pPr>
            <a:r>
              <a:rPr lang="fr-FR" sz="6400" b="1" dirty="0" smtClean="0"/>
              <a:t>Le CNB travaille à la mise à jour des modèles de convention d’honoraires (5 modèles) prenant en compte ces diligences facturables (ainsi que l’insertion d’une clause sur l’IA qui modifie les modalités de gestion des dossiers</a:t>
            </a:r>
            <a:r>
              <a:rPr lang="fr-FR" sz="6400" b="1" dirty="0" smtClean="0"/>
              <a:t>).</a:t>
            </a:r>
            <a:endParaRPr lang="fr-FR" sz="6400" b="1" dirty="0" smtClean="0"/>
          </a:p>
          <a:p>
            <a:pPr>
              <a:buNone/>
            </a:pPr>
            <a:r>
              <a:rPr lang="fr-FR" sz="6400" b="1" dirty="0" smtClean="0"/>
              <a:t>Les protections juridiques et assureurs le prennent en compte dans leur nomenclature de prise en charge de </a:t>
            </a:r>
            <a:r>
              <a:rPr lang="fr-FR" sz="6400" b="1" dirty="0" smtClean="0"/>
              <a:t>« frais </a:t>
            </a:r>
            <a:r>
              <a:rPr lang="fr-FR" sz="6400" b="1" dirty="0" smtClean="0"/>
              <a:t>et </a:t>
            </a:r>
            <a:r>
              <a:rPr lang="fr-FR" sz="6400" b="1" dirty="0" smtClean="0"/>
              <a:t>honoraires » </a:t>
            </a:r>
            <a:r>
              <a:rPr lang="fr-FR" sz="6400" b="1" dirty="0" smtClean="0"/>
              <a:t>(</a:t>
            </a:r>
            <a:r>
              <a:rPr lang="fr-FR" sz="6400" b="1" dirty="0" err="1" smtClean="0"/>
              <a:t>cf</a:t>
            </a:r>
            <a:r>
              <a:rPr lang="fr-FR" sz="6400" b="1" dirty="0" smtClean="0"/>
              <a:t> annexes) </a:t>
            </a:r>
            <a:endParaRPr lang="fr-FR" sz="6400" b="1"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150" y="770890"/>
            <a:ext cx="7335835" cy="1004901"/>
          </a:xfrm>
        </p:spPr>
        <p:txBody>
          <a:bodyPr>
            <a:normAutofit/>
          </a:bodyPr>
          <a:lstStyle/>
          <a:p>
            <a:r>
              <a:rPr lang="fr-FR" sz="2400" dirty="0" smtClean="0"/>
              <a:t>LES AVANTAGES DE L’EXPERTISE CONVENTIONNELLE </a:t>
            </a:r>
            <a:r>
              <a:rPr lang="fr-FR" sz="2400" i="1" dirty="0" smtClean="0"/>
              <a:t>VS</a:t>
            </a:r>
            <a:r>
              <a:rPr lang="fr-FR" sz="2400" dirty="0" smtClean="0"/>
              <a:t> EXPERTISE JUDICIAIRE </a:t>
            </a:r>
            <a:endParaRPr lang="fr-FR" sz="2400" dirty="0"/>
          </a:p>
        </p:txBody>
      </p:sp>
      <p:sp>
        <p:nvSpPr>
          <p:cNvPr id="3" name="Espace réservé du contenu 2"/>
          <p:cNvSpPr>
            <a:spLocks noGrp="1"/>
          </p:cNvSpPr>
          <p:nvPr>
            <p:ph idx="1"/>
          </p:nvPr>
        </p:nvSpPr>
        <p:spPr/>
        <p:txBody>
          <a:bodyPr>
            <a:normAutofit lnSpcReduction="10000"/>
          </a:bodyPr>
          <a:lstStyle/>
          <a:p>
            <a:pPr>
              <a:buNone/>
            </a:pPr>
            <a:r>
              <a:rPr lang="fr-FR" sz="1800" b="1" dirty="0" smtClean="0"/>
              <a:t> Expertise conventionnelle    Expertise judiciaire</a:t>
            </a:r>
          </a:p>
          <a:p>
            <a:pPr>
              <a:buNone/>
            </a:pPr>
            <a:r>
              <a:rPr lang="fr-FR" sz="1800" dirty="0" smtClean="0"/>
              <a:t>● Rapide 		      ● Longue</a:t>
            </a:r>
          </a:p>
          <a:p>
            <a:pPr>
              <a:buNone/>
            </a:pPr>
            <a:r>
              <a:rPr lang="fr-FR" sz="1800" dirty="0" smtClean="0"/>
              <a:t>● Moins coûteuse                     ● Plus coûteuse</a:t>
            </a:r>
          </a:p>
          <a:p>
            <a:pPr>
              <a:buNone/>
            </a:pPr>
            <a:r>
              <a:rPr lang="fr-FR" sz="1800" dirty="0" smtClean="0"/>
              <a:t>● souple 		      ● Procédure encadrée</a:t>
            </a:r>
          </a:p>
          <a:p>
            <a:pPr>
              <a:buNone/>
            </a:pPr>
            <a:r>
              <a:rPr lang="fr-FR" sz="1800" dirty="0" smtClean="0"/>
              <a:t>● Favorise l’accord amiable     ● Utilisée en cas de conflit </a:t>
            </a:r>
          </a:p>
          <a:p>
            <a:pPr>
              <a:buNone/>
            </a:pPr>
            <a:r>
              <a:rPr lang="fr-FR" sz="1800" dirty="0" smtClean="0"/>
              <a:t>● Pas besoin de juge 	      ● Décidée par le Tribunal</a:t>
            </a:r>
          </a:p>
          <a:p>
            <a:pPr>
              <a:buNone/>
            </a:pPr>
            <a:r>
              <a:rPr lang="fr-FR" sz="1800" dirty="0" smtClean="0"/>
              <a:t>● Meilleure maîtrise par l’avocat et adapté pour son client</a:t>
            </a:r>
          </a:p>
          <a:p>
            <a:pPr>
              <a:buNone/>
            </a:pPr>
            <a:r>
              <a:rPr lang="fr-FR" sz="1400" dirty="0" smtClean="0"/>
              <a:t>(agenda, contenu de la mission, choix du technicien en fonction du problème identifié)</a:t>
            </a:r>
          </a:p>
          <a:p>
            <a:pPr>
              <a:buNone/>
            </a:pPr>
            <a:r>
              <a:rPr lang="fr-FR" sz="1800" dirty="0" smtClean="0"/>
              <a:t>● </a:t>
            </a:r>
            <a:r>
              <a:rPr lang="fr-FR" sz="1600" dirty="0" smtClean="0"/>
              <a:t>Rapport de même valeur/avis    ● Rapport d’expertise judiciaire</a:t>
            </a:r>
          </a:p>
          <a:p>
            <a:pPr>
              <a:buNone/>
            </a:pPr>
            <a:r>
              <a:rPr lang="fr-FR" sz="1600" dirty="0" smtClean="0"/>
              <a:t>Judiciairement ordonné</a:t>
            </a:r>
          </a:p>
          <a:p>
            <a:pPr>
              <a:buNone/>
            </a:pPr>
            <a:endParaRPr lang="fr-F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STRATEGIE DE L’AVOCAT DANS LE RECOURS AU TECHNICIEN</a:t>
            </a:r>
            <a:endParaRPr lang="fr-FR" sz="2800" dirty="0"/>
          </a:p>
        </p:txBody>
      </p:sp>
      <p:graphicFrame>
        <p:nvGraphicFramePr>
          <p:cNvPr id="6" name="Espace réservé du contenu 5"/>
          <p:cNvGraphicFramePr>
            <a:graphicFrameLocks noGrp="1"/>
          </p:cNvGraphicFramePr>
          <p:nvPr>
            <p:ph idx="1"/>
          </p:nvPr>
        </p:nvGraphicFramePr>
        <p:xfrm>
          <a:off x="565150" y="2160588"/>
          <a:ext cx="7335838" cy="360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STRATEGIE DE L’AVOCAT </a:t>
            </a:r>
            <a:r>
              <a:rPr lang="fr-FR" sz="2800" u="sng" dirty="0" smtClean="0"/>
              <a:t>APRES</a:t>
            </a:r>
            <a:r>
              <a:rPr lang="fr-FR" sz="2800" dirty="0" smtClean="0"/>
              <a:t> L’EXPERTISE CONVENTIONNELLE</a:t>
            </a:r>
            <a:endParaRPr lang="fr-FR" sz="2800" dirty="0"/>
          </a:p>
        </p:txBody>
      </p:sp>
      <p:graphicFrame>
        <p:nvGraphicFramePr>
          <p:cNvPr id="6" name="Espace réservé du contenu 5"/>
          <p:cNvGraphicFramePr>
            <a:graphicFrameLocks noGrp="1"/>
          </p:cNvGraphicFramePr>
          <p:nvPr>
            <p:ph idx="1"/>
          </p:nvPr>
        </p:nvGraphicFramePr>
        <p:xfrm>
          <a:off x="565150" y="2160588"/>
          <a:ext cx="7335838" cy="360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ANNEXES</a:t>
            </a:r>
            <a:endParaRPr lang="fr-FR" dirty="0"/>
          </a:p>
        </p:txBody>
      </p:sp>
      <p:sp>
        <p:nvSpPr>
          <p:cNvPr id="3" name="Espace réservé du contenu 2"/>
          <p:cNvSpPr>
            <a:spLocks noGrp="1"/>
          </p:cNvSpPr>
          <p:nvPr>
            <p:ph idx="1"/>
          </p:nvPr>
        </p:nvSpPr>
        <p:spPr/>
        <p:txBody>
          <a:bodyPr/>
          <a:lstStyle/>
          <a:p>
            <a:r>
              <a:rPr lang="fr-FR" b="1" dirty="0" smtClean="0"/>
              <a:t>FICHE STRATEGIQUE POUR L’AVOCAT</a:t>
            </a:r>
          </a:p>
          <a:p>
            <a:r>
              <a:rPr lang="fr-FR" b="1" dirty="0" smtClean="0"/>
              <a:t>LES TEXTES</a:t>
            </a:r>
          </a:p>
          <a:p>
            <a:r>
              <a:rPr lang="fr-FR" b="1" dirty="0" smtClean="0"/>
              <a:t>LES MODELES DE CONVENTION DE DESIGNATION D’UN EXPERT</a:t>
            </a:r>
          </a:p>
          <a:p>
            <a:r>
              <a:rPr lang="fr-FR" b="1" dirty="0" smtClean="0"/>
              <a:t>LES OBLIGATIONS DEONTOLOGIQUES DE </a:t>
            </a:r>
            <a:r>
              <a:rPr lang="fr-FR" b="1" dirty="0" smtClean="0"/>
              <a:t>L’AVOCAT</a:t>
            </a:r>
          </a:p>
          <a:p>
            <a:r>
              <a:rPr lang="fr-FR" b="1" dirty="0" smtClean="0"/>
              <a:t>LES MODELES DE BAREME D’ASSURANCE</a:t>
            </a:r>
            <a:endParaRPr lang="fr-FR" b="1"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150" y="770889"/>
            <a:ext cx="7335835" cy="1219751"/>
          </a:xfrm>
        </p:spPr>
        <p:txBody>
          <a:bodyPr>
            <a:normAutofit/>
          </a:bodyPr>
          <a:lstStyle/>
          <a:p>
            <a:r>
              <a:rPr lang="fr-FR" sz="2800" dirty="0" smtClean="0"/>
              <a:t>Fiche stratégique pour l’avocat</a:t>
            </a:r>
            <a:br>
              <a:rPr lang="fr-FR" sz="2800" dirty="0" smtClean="0"/>
            </a:br>
            <a:endParaRPr lang="fr-FR" sz="2800" dirty="0"/>
          </a:p>
        </p:txBody>
      </p:sp>
      <p:sp>
        <p:nvSpPr>
          <p:cNvPr id="3" name="Espace réservé du contenu 2"/>
          <p:cNvSpPr>
            <a:spLocks noGrp="1"/>
          </p:cNvSpPr>
          <p:nvPr>
            <p:ph idx="1"/>
          </p:nvPr>
        </p:nvSpPr>
        <p:spPr>
          <a:xfrm>
            <a:off x="565150" y="1603513"/>
            <a:ext cx="7335835" cy="4434161"/>
          </a:xfrm>
        </p:spPr>
        <p:txBody>
          <a:bodyPr>
            <a:normAutofit fontScale="92500" lnSpcReduction="10000"/>
          </a:bodyPr>
          <a:lstStyle/>
          <a:p>
            <a:r>
              <a:rPr lang="fr-FR" b="1" dirty="0" smtClean="0"/>
              <a:t>Quand privilégier l’expertise conventionnelle</a:t>
            </a:r>
          </a:p>
          <a:p>
            <a:r>
              <a:rPr lang="fr-FR" dirty="0" smtClean="0"/>
              <a:t>litige technique identifiable</a:t>
            </a:r>
          </a:p>
          <a:p>
            <a:r>
              <a:rPr lang="fr-FR" dirty="0" smtClean="0"/>
              <a:t>parties coopératives</a:t>
            </a:r>
          </a:p>
          <a:p>
            <a:r>
              <a:rPr lang="fr-FR" dirty="0" smtClean="0"/>
              <a:t>enjeu financier modéré</a:t>
            </a:r>
          </a:p>
          <a:p>
            <a:r>
              <a:rPr lang="fr-FR" dirty="0" smtClean="0"/>
              <a:t>besoin de rapidité</a:t>
            </a:r>
          </a:p>
          <a:p>
            <a:r>
              <a:rPr lang="fr-FR" b="1" dirty="0" smtClean="0"/>
              <a:t>Quand privilégier l’expertise judiciaire</a:t>
            </a:r>
          </a:p>
          <a:p>
            <a:r>
              <a:rPr lang="fr-FR" dirty="0" smtClean="0"/>
              <a:t>conflit très antagoniste</a:t>
            </a:r>
          </a:p>
          <a:p>
            <a:r>
              <a:rPr lang="fr-FR" dirty="0" smtClean="0"/>
              <a:t>nécessité d’une preuve forte</a:t>
            </a:r>
          </a:p>
          <a:p>
            <a:r>
              <a:rPr lang="fr-FR" dirty="0" smtClean="0"/>
              <a:t>dossier complexe</a:t>
            </a:r>
          </a:p>
          <a:p>
            <a:r>
              <a:rPr lang="fr-FR" dirty="0" smtClean="0"/>
              <a:t>contestation prévisible du rapport</a:t>
            </a:r>
          </a:p>
          <a:p>
            <a:pPr>
              <a:buNone/>
            </a:pPr>
            <a:endParaRPr lang="fr-F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4E67F6E-4CC9-BDF8-3067-7C3B6E3AC20E}"/>
              </a:ext>
            </a:extLst>
          </p:cNvPr>
          <p:cNvSpPr>
            <a:spLocks noGrp="1"/>
          </p:cNvSpPr>
          <p:nvPr>
            <p:ph type="title"/>
          </p:nvPr>
        </p:nvSpPr>
        <p:spPr>
          <a:xfrm>
            <a:off x="1578429" y="770889"/>
            <a:ext cx="6322556" cy="859127"/>
          </a:xfrm>
        </p:spPr>
        <p:txBody>
          <a:bodyPr>
            <a:normAutofit fontScale="90000"/>
          </a:bodyPr>
          <a:lstStyle/>
          <a:p>
            <a:pPr algn="ctr"/>
            <a:r>
              <a:rPr lang="fr-FR" sz="2800" dirty="0" smtClean="0"/>
              <a:t>Annexes les textes </a:t>
            </a:r>
            <a:br>
              <a:rPr lang="fr-FR" sz="2800" dirty="0" smtClean="0"/>
            </a:br>
            <a:endParaRPr lang="fr-FR" sz="2800" dirty="0"/>
          </a:p>
        </p:txBody>
      </p:sp>
      <p:sp>
        <p:nvSpPr>
          <p:cNvPr id="3" name="Espace réservé du contenu 2">
            <a:extLst>
              <a:ext uri="{FF2B5EF4-FFF2-40B4-BE49-F238E27FC236}">
                <a16:creationId xmlns:a16="http://schemas.microsoft.com/office/drawing/2014/main" xmlns="" id="{EBBD912B-A340-83A8-A8D6-10F38594CC01}"/>
              </a:ext>
            </a:extLst>
          </p:cNvPr>
          <p:cNvSpPr>
            <a:spLocks noGrp="1"/>
          </p:cNvSpPr>
          <p:nvPr>
            <p:ph idx="1"/>
          </p:nvPr>
        </p:nvSpPr>
        <p:spPr>
          <a:xfrm>
            <a:off x="538645" y="1364974"/>
            <a:ext cx="7335835" cy="4250480"/>
          </a:xfrm>
        </p:spPr>
        <p:txBody>
          <a:bodyPr>
            <a:normAutofit fontScale="25000" lnSpcReduction="20000"/>
          </a:bodyPr>
          <a:lstStyle/>
          <a:p>
            <a:r>
              <a:rPr lang="fr-FR" sz="4800" b="1" dirty="0" smtClean="0">
                <a:solidFill>
                  <a:srgbClr val="000000"/>
                </a:solidFill>
                <a:latin typeface="sourcesanspro"/>
              </a:rPr>
              <a:t>CPC</a:t>
            </a:r>
            <a:r>
              <a:rPr lang="fr-FR" sz="4800" b="1" dirty="0">
                <a:solidFill>
                  <a:srgbClr val="000000"/>
                </a:solidFill>
                <a:latin typeface="sourcesanspro"/>
              </a:rPr>
              <a:t>,  </a:t>
            </a:r>
            <a:r>
              <a:rPr lang="fr-FR" sz="4800" b="1" dirty="0" smtClean="0"/>
              <a:t>Article 128</a:t>
            </a:r>
          </a:p>
          <a:p>
            <a:r>
              <a:rPr lang="fr-FR" sz="4800" b="1" dirty="0" smtClean="0"/>
              <a:t>Version en vigueur depuis le 01 septembre 2025</a:t>
            </a:r>
            <a:r>
              <a:rPr lang="fr-FR" sz="4800" dirty="0" smtClean="0"/>
              <a:t/>
            </a:r>
            <a:br>
              <a:rPr lang="fr-FR" sz="4800" dirty="0" smtClean="0"/>
            </a:br>
            <a:r>
              <a:rPr lang="fr-FR" sz="4800" b="1" u="sng" dirty="0" smtClean="0">
                <a:hlinkClick r:id="rId2"/>
              </a:rPr>
              <a:t>Modifié par Décret n°2025-660 du 18 juillet 2025 - art. 3</a:t>
            </a:r>
            <a:br>
              <a:rPr lang="fr-FR" sz="4800" b="1" u="sng" dirty="0" smtClean="0">
                <a:hlinkClick r:id="rId2"/>
              </a:rPr>
            </a:br>
            <a:endParaRPr lang="fr-FR" sz="4800" b="1" dirty="0" smtClean="0"/>
          </a:p>
          <a:p>
            <a:r>
              <a:rPr lang="fr-FR" sz="4800" dirty="0" smtClean="0"/>
              <a:t>Les conventions relatives à la mise en état peuvent avoir pour objet d'instruire la totalité du litige ou de réaliser une ou plusieurs mesures d'instruction. Au cours d'une instruction conventionnelle ou au cours d'une instruction judiciaire, les parties peuvent notamment convenir de :</a:t>
            </a:r>
          </a:p>
          <a:p>
            <a:r>
              <a:rPr lang="fr-FR" sz="4800" dirty="0" smtClean="0"/>
              <a:t>1° Déterminer les points de droit auxquels elles entendent limiter le débat, dès lors qu'ils portent sur des droits dont elles ont la libre disposition ;</a:t>
            </a:r>
          </a:p>
          <a:p>
            <a:r>
              <a:rPr lang="fr-FR" sz="4800" dirty="0" smtClean="0"/>
              <a:t>2° Fixer les modalités de communication de leurs conclusions et de leurs pièces. Le juge peut écarter des débats les prétentions, moyens et pièces communiqués sans motif légitime après la date convenue pour les échanges et dont la tardiveté porte atteinte aux droits de la défense ;</a:t>
            </a:r>
          </a:p>
          <a:p>
            <a:r>
              <a:rPr lang="fr-FR" sz="4800" b="1" dirty="0" smtClean="0"/>
              <a:t>3° Recourir à un technicien, selon les modalités des articles 131 à 131-8 ou consigner les constatations et avis donnés par un technicien </a:t>
            </a:r>
            <a:r>
              <a:rPr lang="fr-FR" sz="4800" dirty="0" smtClean="0"/>
              <a:t>;</a:t>
            </a:r>
          </a:p>
          <a:p>
            <a:r>
              <a:rPr lang="fr-FR" sz="4800" dirty="0" smtClean="0"/>
              <a:t>4° Consigner les auditions des parties, entendues en présence de leurs conseils, comportant leur présentation du litige, les questions de leurs avocats ainsi que leurs réponses et les observations qu'elles souhaitent présenter ;</a:t>
            </a:r>
          </a:p>
          <a:p>
            <a:r>
              <a:rPr lang="fr-FR" sz="4800" dirty="0" smtClean="0"/>
              <a:t>5° Consigner les déclarations de toute personne acceptant de fournir son témoignage sur les faits auxquels il a assisté ou qu'il a personnellement constatés, recueillies ensemble par les avocats, spontanément ou sur leur interrogation. L'acte contient les mentions prévues au deuxième alinéa de l'article 202. Le témoin fait précéder sa signature de la mention prévue au troisième alinéa du même article.</a:t>
            </a:r>
          </a:p>
          <a:p>
            <a:endParaRPr lang="fr-FR" dirty="0"/>
          </a:p>
        </p:txBody>
      </p:sp>
    </p:spTree>
    <p:extLst>
      <p:ext uri="{BB962C8B-B14F-4D97-AF65-F5344CB8AC3E}">
        <p14:creationId xmlns="" xmlns:p14="http://schemas.microsoft.com/office/powerpoint/2010/main" val="532231488"/>
      </p:ext>
    </p:extLst>
  </p:cSld>
  <p:clrMapOvr>
    <a:masterClrMapping/>
  </p:clrMapOvr>
</p:sld>
</file>

<file path=ppt/theme/theme1.xml><?xml version="1.0" encoding="utf-8"?>
<a:theme xmlns:a="http://schemas.openxmlformats.org/drawingml/2006/main" name="PunchcardVTI">
  <a:themeElements>
    <a:clrScheme name="AnalogousFromLightSeedLeftStep">
      <a:dk1>
        <a:srgbClr val="000000"/>
      </a:dk1>
      <a:lt1>
        <a:srgbClr val="FFFFFF"/>
      </a:lt1>
      <a:dk2>
        <a:srgbClr val="1B2F2C"/>
      </a:dk2>
      <a:lt2>
        <a:srgbClr val="F0F0F3"/>
      </a:lt2>
      <a:accent1>
        <a:srgbClr val="A7A259"/>
      </a:accent1>
      <a:accent2>
        <a:srgbClr val="D99147"/>
      </a:accent2>
      <a:accent3>
        <a:srgbClr val="E38379"/>
      </a:accent3>
      <a:accent4>
        <a:srgbClr val="DD5C85"/>
      </a:accent4>
      <a:accent5>
        <a:srgbClr val="E379C8"/>
      </a:accent5>
      <a:accent6>
        <a:srgbClr val="C95CDD"/>
      </a:accent6>
      <a:hlink>
        <a:srgbClr val="6C71B0"/>
      </a:hlink>
      <a:folHlink>
        <a:srgbClr val="7F7F7F"/>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unchcardVTI" id="{C7262591-AF98-8F48-B56D-6342D2439B1A}" vid="{261D9F73-974A-B14E-9EAF-4871CCA60BB1}"/>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828</TotalTime>
  <Words>515</Words>
  <Application>Microsoft Office PowerPoint</Application>
  <PresentationFormat>Personnalisé</PresentationFormat>
  <Paragraphs>127</Paragraphs>
  <Slides>13</Slides>
  <Notes>0</Notes>
  <HiddenSlides>0</HiddenSlides>
  <MMClips>0</MMClips>
  <ScaleCrop>false</ScaleCrop>
  <HeadingPairs>
    <vt:vector size="4" baseType="variant">
      <vt:variant>
        <vt:lpstr>Thème</vt:lpstr>
      </vt:variant>
      <vt:variant>
        <vt:i4>6</vt:i4>
      </vt:variant>
      <vt:variant>
        <vt:lpstr>Titres des diapositives</vt:lpstr>
      </vt:variant>
      <vt:variant>
        <vt:i4>13</vt:i4>
      </vt:variant>
    </vt:vector>
  </HeadingPairs>
  <TitlesOfParts>
    <vt:vector size="19" baseType="lpstr">
      <vt:lpstr>PunchcardVTI</vt:lpstr>
      <vt:lpstr>Conception personnalisée</vt:lpstr>
      <vt:lpstr>1_Conception personnalisée</vt:lpstr>
      <vt:lpstr>2_Conception personnalisée</vt:lpstr>
      <vt:lpstr>3_Conception personnalisée</vt:lpstr>
      <vt:lpstr>4_Conception personnalisée</vt:lpstr>
      <vt:lpstr>MARDi DE L’AMIABLE DU 17 MARS 2026  «LA DESIGNATION CONVENTIONNELLE D’UN TECHNICIEN » </vt:lpstr>
      <vt:lpstr>L’AVOCAT, DEVIENT L’ACTEUR CENTRAL DE LA PREUVE TECHNIQUE (règles déontologiques et décret du 18 juillet 2025)</vt:lpstr>
      <vt:lpstr>LA FACTURATION DES DILIGENCES A L’AMIABLE OU D’INSTRUCTION CONVENTIONNELLE</vt:lpstr>
      <vt:lpstr>LES AVANTAGES DE L’EXPERTISE CONVENTIONNELLE VS EXPERTISE JUDICIAIRE </vt:lpstr>
      <vt:lpstr>STRATEGIE DE L’AVOCAT DANS LE RECOURS AU TECHNICIEN</vt:lpstr>
      <vt:lpstr>STRATEGIE DE L’AVOCAT APRES L’EXPERTISE CONVENTIONNELLE</vt:lpstr>
      <vt:lpstr>ANNEXES</vt:lpstr>
      <vt:lpstr>Fiche stratégique pour l’avocat </vt:lpstr>
      <vt:lpstr>Annexes les textes  </vt:lpstr>
      <vt:lpstr>Annexes</vt:lpstr>
      <vt:lpstr>Annexes</vt:lpstr>
      <vt:lpstr>Annexes  </vt:lpstr>
      <vt:lpstr>Les obligations déontologiques de l’avocat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Intégrer l’amiable dans la stratégie judiciaire de l’avocat</dc:title>
  <dc:creator>"Jenny SAUVAGE-FAKIR" &lt;jenny.sauvage@hotmail.fr&gt;</dc:creator>
  <cp:lastModifiedBy>AF</cp:lastModifiedBy>
  <cp:revision>83</cp:revision>
  <cp:lastPrinted>2026-01-18T13:58:39Z</cp:lastPrinted>
  <dcterms:created xsi:type="dcterms:W3CDTF">2024-11-02T13:42:54Z</dcterms:created>
  <dcterms:modified xsi:type="dcterms:W3CDTF">2026-03-16T13:08:28Z</dcterms:modified>
</cp:coreProperties>
</file>